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</p:sldMasterIdLst>
  <p:notesMasterIdLst>
    <p:notesMasterId r:id="rId18"/>
  </p:notesMasterIdLst>
  <p:sldIdLst>
    <p:sldId id="258" r:id="rId3"/>
    <p:sldId id="264" r:id="rId4"/>
    <p:sldId id="265" r:id="rId5"/>
    <p:sldId id="268" r:id="rId6">
      <p:extLst>
        <p:ext uri="{E3EDB536-0D56-4F60-86BA-61A60CA02DAB}">
          <p202:designTagLst xmlns:p202="http://schemas.microsoft.com/office/powerpoint/2020/02/main">
            <p202:designTag name="BPID" val="{E201DD17-A563-4C9B-B8A3-03D1750788EE}"/>
          </p202:designTagLst>
        </p:ext>
      </p:extLst>
    </p:sldId>
    <p:sldId id="2076138393" r:id="rId7"/>
    <p:sldId id="269" r:id="rId8">
      <p:extLst>
        <p:ext uri="{E3EDB536-0D56-4F60-86BA-61A60CA02DAB}">
          <p202:designTagLst xmlns:p202="http://schemas.microsoft.com/office/powerpoint/2020/02/main">
            <p202:designTag name="BPID" val="{E201DD17-A563-4C9B-B8A3-03D1750788EE}"/>
          </p202:designTagLst>
        </p:ext>
      </p:extLst>
    </p:sldId>
    <p:sldId id="266" r:id="rId9"/>
    <p:sldId id="2076138369" r:id="rId10"/>
    <p:sldId id="2076138370" r:id="rId11">
      <p:extLst>
        <p:ext uri="{E3EDB536-0D56-4F60-86BA-61A60CA02DAB}">
          <p202:designTagLst xmlns:p202="http://schemas.microsoft.com/office/powerpoint/2020/02/main">
            <p202:designTag name="BPID" val="{F8D21AA7-17EB-4DF0-B1D0-E5A85720A4E6}"/>
          </p202:designTagLst>
        </p:ext>
      </p:extLst>
    </p:sldId>
    <p:sldId id="2076138392" r:id="rId12">
      <p:extLst>
        <p:ext uri="{E3EDB536-0D56-4F60-86BA-61A60CA02DAB}">
          <p202:designTagLst xmlns:p202="http://schemas.microsoft.com/office/powerpoint/2020/02/main">
            <p202:designTag name="BPID" val="{BD1D341F-4B01-478D-9C19-AACB02986D54}"/>
          </p202:designTagLst>
        </p:ext>
      </p:extLst>
    </p:sldId>
    <p:sldId id="2076138394" r:id="rId13">
      <p:extLst>
        <p:ext uri="{E3EDB536-0D56-4F60-86BA-61A60CA02DAB}">
          <p202:designTagLst xmlns:p202="http://schemas.microsoft.com/office/powerpoint/2020/02/main">
            <p202:designTag name="BPID" val="{BD1D341F-4B01-478D-9C19-AACB02986D54}"/>
          </p202:designTagLst>
        </p:ext>
      </p:extLst>
    </p:sldId>
    <p:sldId id="2076138391" r:id="rId14">
      <p:extLst>
        <p:ext uri="{E3EDB536-0D56-4F60-86BA-61A60CA02DAB}">
          <p202:designTagLst xmlns:p202="http://schemas.microsoft.com/office/powerpoint/2020/02/main">
            <p202:designTag name="BPID" val="{E201DD17-A563-4C9B-B8A3-03D1750788EE}"/>
          </p202:designTagLst>
        </p:ext>
      </p:extLst>
    </p:sldId>
    <p:sldId id="2076138395" r:id="rId15">
      <p:extLst>
        <p:ext uri="{E3EDB536-0D56-4F60-86BA-61A60CA02DAB}">
          <p202:designTagLst xmlns:p202="http://schemas.microsoft.com/office/powerpoint/2020/02/main">
            <p202:designTag name="BPID" val="{00BCB5DC-68CC-4A3D-BB3C-B3ED776C7A3A}"/>
          </p202:designTagLst>
        </p:ext>
      </p:extLst>
    </p:sldId>
    <p:sldId id="263" r:id="rId16"/>
    <p:sldId id="2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C03351D-3E2F-4082-A273-C75719183BFC}">
          <p14:sldIdLst>
            <p14:sldId id="258"/>
            <p14:sldId id="264"/>
            <p14:sldId id="265"/>
            <p14:sldId id="268"/>
            <p14:sldId id="2076138393"/>
            <p14:sldId id="269"/>
          </p14:sldIdLst>
        </p14:section>
        <p14:section name="Kiota" id="{4E4E5992-9207-433F-B958-1DEA46C0E1A3}">
          <p14:sldIdLst>
            <p14:sldId id="266"/>
            <p14:sldId id="2076138369"/>
            <p14:sldId id="2076138370"/>
            <p14:sldId id="2076138392"/>
          </p14:sldIdLst>
        </p14:section>
        <p14:section name="Conclusion" id="{A4A3835F-D1C4-4F79-B7BA-5D47B71F7BB9}">
          <p14:sldIdLst>
            <p14:sldId id="2076138394"/>
            <p14:sldId id="2076138391"/>
            <p14:sldId id="2076138395"/>
            <p14:sldId id="263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CACACDB-A0A5-015F-ED5F-49E5BB55EFE2}" name="Vincent Biret" initials="VB" userId="S::vibiret@microsoft.com::c3e0b685-1b22-4bd3-a5f2-ad4f17c5a30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2A6D56-F698-4B0D-9D4C-B3E6110ADED0}" v="450" dt="2022-10-07T18:50:25.8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788" autoAdjust="0"/>
  </p:normalViewPr>
  <p:slideViewPr>
    <p:cSldViewPr snapToGrid="0">
      <p:cViewPr varScale="1">
        <p:scale>
          <a:sx n="100" d="100"/>
          <a:sy n="100" d="100"/>
        </p:scale>
        <p:origin x="9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cent Biret" userId="c3e0b685-1b22-4bd3-a5f2-ad4f17c5a30d" providerId="ADAL" clId="{3A2A6D56-F698-4B0D-9D4C-B3E6110ADED0}"/>
    <pc:docChg chg="undo custSel addSld delSld modSld sldOrd addSection modSection">
      <pc:chgData name="Vincent Biret" userId="c3e0b685-1b22-4bd3-a5f2-ad4f17c5a30d" providerId="ADAL" clId="{3A2A6D56-F698-4B0D-9D4C-B3E6110ADED0}" dt="2022-10-07T20:11:58.641" v="2072" actId="1036"/>
      <pc:docMkLst>
        <pc:docMk/>
      </pc:docMkLst>
      <pc:sldChg chg="addSp delSp modSp add del mod setBg delDesignElem">
        <pc:chgData name="Vincent Biret" userId="c3e0b685-1b22-4bd3-a5f2-ad4f17c5a30d" providerId="ADAL" clId="{3A2A6D56-F698-4B0D-9D4C-B3E6110ADED0}" dt="2022-10-07T17:30:22.563" v="361" actId="20577"/>
        <pc:sldMkLst>
          <pc:docMk/>
          <pc:sldMk cId="4200705321" sldId="258"/>
        </pc:sldMkLst>
        <pc:spChg chg="mod">
          <ac:chgData name="Vincent Biret" userId="c3e0b685-1b22-4bd3-a5f2-ad4f17c5a30d" providerId="ADAL" clId="{3A2A6D56-F698-4B0D-9D4C-B3E6110ADED0}" dt="2022-10-07T17:30:14.322" v="334" actId="20577"/>
          <ac:spMkLst>
            <pc:docMk/>
            <pc:sldMk cId="4200705321" sldId="258"/>
            <ac:spMk id="2" creationId="{A6D57431-B9C6-41F6-B667-3C3A043B5EE7}"/>
          </ac:spMkLst>
        </pc:spChg>
        <pc:spChg chg="mod">
          <ac:chgData name="Vincent Biret" userId="c3e0b685-1b22-4bd3-a5f2-ad4f17c5a30d" providerId="ADAL" clId="{3A2A6D56-F698-4B0D-9D4C-B3E6110ADED0}" dt="2022-10-07T17:30:22.563" v="361" actId="20577"/>
          <ac:spMkLst>
            <pc:docMk/>
            <pc:sldMk cId="4200705321" sldId="258"/>
            <ac:spMk id="5" creationId="{FE286497-9A18-45C7-B93D-5144B73AF84F}"/>
          </ac:spMkLst>
        </pc:spChg>
        <pc:spChg chg="add del">
          <ac:chgData name="Vincent Biret" userId="c3e0b685-1b22-4bd3-a5f2-ad4f17c5a30d" providerId="ADAL" clId="{3A2A6D56-F698-4B0D-9D4C-B3E6110ADED0}" dt="2022-10-06T17:46:53.408" v="12"/>
          <ac:spMkLst>
            <pc:docMk/>
            <pc:sldMk cId="4200705321" sldId="258"/>
            <ac:spMk id="10" creationId="{0496ACED-9F6B-4CC5-A927-FB932E0FA259}"/>
          </ac:spMkLst>
        </pc:spChg>
      </pc:sldChg>
      <pc:sldChg chg="add setBg">
        <pc:chgData name="Vincent Biret" userId="c3e0b685-1b22-4bd3-a5f2-ad4f17c5a30d" providerId="ADAL" clId="{3A2A6D56-F698-4B0D-9D4C-B3E6110ADED0}" dt="2022-10-06T17:47:19.755" v="18"/>
        <pc:sldMkLst>
          <pc:docMk/>
          <pc:sldMk cId="19462112" sldId="259"/>
        </pc:sldMkLst>
      </pc:sldChg>
      <pc:sldChg chg="add setBg">
        <pc:chgData name="Vincent Biret" userId="c3e0b685-1b22-4bd3-a5f2-ad4f17c5a30d" providerId="ADAL" clId="{3A2A6D56-F698-4B0D-9D4C-B3E6110ADED0}" dt="2022-10-06T17:47:19.755" v="18"/>
        <pc:sldMkLst>
          <pc:docMk/>
          <pc:sldMk cId="2624194704" sldId="263"/>
        </pc:sldMkLst>
      </pc:sldChg>
      <pc:sldChg chg="add del">
        <pc:chgData name="Vincent Biret" userId="c3e0b685-1b22-4bd3-a5f2-ad4f17c5a30d" providerId="ADAL" clId="{3A2A6D56-F698-4B0D-9D4C-B3E6110ADED0}" dt="2022-10-06T17:46:53.441" v="13"/>
        <pc:sldMkLst>
          <pc:docMk/>
          <pc:sldMk cId="2062040614" sldId="264"/>
        </pc:sldMkLst>
      </pc:sldChg>
      <pc:sldChg chg="delSp add setBg delDesignElem">
        <pc:chgData name="Vincent Biret" userId="c3e0b685-1b22-4bd3-a5f2-ad4f17c5a30d" providerId="ADAL" clId="{3A2A6D56-F698-4B0D-9D4C-B3E6110ADED0}" dt="2022-10-06T17:47:58.318" v="20"/>
        <pc:sldMkLst>
          <pc:docMk/>
          <pc:sldMk cId="2029775258" sldId="265"/>
        </pc:sldMkLst>
        <pc:spChg chg="del">
          <ac:chgData name="Vincent Biret" userId="c3e0b685-1b22-4bd3-a5f2-ad4f17c5a30d" providerId="ADAL" clId="{3A2A6D56-F698-4B0D-9D4C-B3E6110ADED0}" dt="2022-10-06T17:47:58.318" v="20"/>
          <ac:spMkLst>
            <pc:docMk/>
            <pc:sldMk cId="2029775258" sldId="265"/>
            <ac:spMk id="13" creationId="{F13C74B1-5B17-4795-BED0-7140497B445A}"/>
          </ac:spMkLst>
        </pc:spChg>
        <pc:spChg chg="del">
          <ac:chgData name="Vincent Biret" userId="c3e0b685-1b22-4bd3-a5f2-ad4f17c5a30d" providerId="ADAL" clId="{3A2A6D56-F698-4B0D-9D4C-B3E6110ADED0}" dt="2022-10-06T17:47:58.318" v="20"/>
          <ac:spMkLst>
            <pc:docMk/>
            <pc:sldMk cId="2029775258" sldId="265"/>
            <ac:spMk id="15" creationId="{D4974D33-8DC5-464E-8C6D-BE58F0669C17}"/>
          </ac:spMkLst>
        </pc:spChg>
      </pc:sldChg>
      <pc:sldChg chg="delSp add ord setBg delDesignElem">
        <pc:chgData name="Vincent Biret" userId="c3e0b685-1b22-4bd3-a5f2-ad4f17c5a30d" providerId="ADAL" clId="{3A2A6D56-F698-4B0D-9D4C-B3E6110ADED0}" dt="2022-10-06T17:48:40.978" v="23" actId="20578"/>
        <pc:sldMkLst>
          <pc:docMk/>
          <pc:sldMk cId="1335094307" sldId="266"/>
        </pc:sldMkLst>
        <pc:spChg chg="del">
          <ac:chgData name="Vincent Biret" userId="c3e0b685-1b22-4bd3-a5f2-ad4f17c5a30d" providerId="ADAL" clId="{3A2A6D56-F698-4B0D-9D4C-B3E6110ADED0}" dt="2022-10-06T17:48:21.152" v="22"/>
          <ac:spMkLst>
            <pc:docMk/>
            <pc:sldMk cId="1335094307" sldId="266"/>
            <ac:spMk id="12" creationId="{2E442304-DDBD-4F7B-8017-36BCC863FB40}"/>
          </ac:spMkLst>
        </pc:spChg>
        <pc:spChg chg="del">
          <ac:chgData name="Vincent Biret" userId="c3e0b685-1b22-4bd3-a5f2-ad4f17c5a30d" providerId="ADAL" clId="{3A2A6D56-F698-4B0D-9D4C-B3E6110ADED0}" dt="2022-10-06T17:48:21.152" v="22"/>
          <ac:spMkLst>
            <pc:docMk/>
            <pc:sldMk cId="1335094307" sldId="266"/>
            <ac:spMk id="14" creationId="{5E107275-3853-46FD-A241-DE4355A42675}"/>
          </ac:spMkLst>
        </pc:spChg>
      </pc:sldChg>
      <pc:sldChg chg="addSp modSp add mod setBg modClrScheme delCm chgLayout">
        <pc:chgData name="Vincent Biret" userId="c3e0b685-1b22-4bd3-a5f2-ad4f17c5a30d" providerId="ADAL" clId="{3A2A6D56-F698-4B0D-9D4C-B3E6110ADED0}" dt="2022-10-07T18:31:15.712" v="1714" actId="403"/>
        <pc:sldMkLst>
          <pc:docMk/>
          <pc:sldMk cId="3456561859" sldId="268"/>
        </pc:sldMkLst>
        <pc:spChg chg="mod ord">
          <ac:chgData name="Vincent Biret" userId="c3e0b685-1b22-4bd3-a5f2-ad4f17c5a30d" providerId="ADAL" clId="{3A2A6D56-F698-4B0D-9D4C-B3E6110ADED0}" dt="2022-10-07T18:24:58.663" v="1619" actId="26606"/>
          <ac:spMkLst>
            <pc:docMk/>
            <pc:sldMk cId="3456561859" sldId="268"/>
            <ac:spMk id="4" creationId="{3D732F49-F7C8-CBB2-F0DA-DE7D5076E944}"/>
          </ac:spMkLst>
        </pc:spChg>
        <pc:spChg chg="mod ord">
          <ac:chgData name="Vincent Biret" userId="c3e0b685-1b22-4bd3-a5f2-ad4f17c5a30d" providerId="ADAL" clId="{3A2A6D56-F698-4B0D-9D4C-B3E6110ADED0}" dt="2022-10-07T18:31:15.712" v="1714" actId="403"/>
          <ac:spMkLst>
            <pc:docMk/>
            <pc:sldMk cId="3456561859" sldId="268"/>
            <ac:spMk id="5" creationId="{06ACD96E-B472-C60A-E220-1A70A7E5E623}"/>
          </ac:spMkLst>
        </pc:spChg>
        <pc:spChg chg="add">
          <ac:chgData name="Vincent Biret" userId="c3e0b685-1b22-4bd3-a5f2-ad4f17c5a30d" providerId="ADAL" clId="{3A2A6D56-F698-4B0D-9D4C-B3E6110ADED0}" dt="2022-10-07T18:24:58.663" v="1619" actId="26606"/>
          <ac:spMkLst>
            <pc:docMk/>
            <pc:sldMk cId="3456561859" sldId="268"/>
            <ac:spMk id="10" creationId="{DBF61EA3-B236-439E-9C0B-340980D56BEE}"/>
          </ac:spMkLst>
        </pc:spChg>
        <pc:spChg chg="add">
          <ac:chgData name="Vincent Biret" userId="c3e0b685-1b22-4bd3-a5f2-ad4f17c5a30d" providerId="ADAL" clId="{3A2A6D56-F698-4B0D-9D4C-B3E6110ADED0}" dt="2022-10-07T18:24:58.663" v="1619" actId="26606"/>
          <ac:spMkLst>
            <pc:docMk/>
            <pc:sldMk cId="3456561859" sldId="268"/>
            <ac:spMk id="16" creationId="{E659831F-0D9A-4C63-9EBB-8435B85A440F}"/>
          </ac:spMkLst>
        </pc:spChg>
        <pc:grpChg chg="add">
          <ac:chgData name="Vincent Biret" userId="c3e0b685-1b22-4bd3-a5f2-ad4f17c5a30d" providerId="ADAL" clId="{3A2A6D56-F698-4B0D-9D4C-B3E6110ADED0}" dt="2022-10-07T18:24:58.663" v="1619" actId="26606"/>
          <ac:grpSpMkLst>
            <pc:docMk/>
            <pc:sldMk cId="3456561859" sldId="268"/>
            <ac:grpSpMk id="12" creationId="{28FAF094-D087-493F-8DF9-A486C2D6BBAA}"/>
          </ac:grpSpMkLst>
        </pc:grpChg>
      </pc:sldChg>
      <pc:sldChg chg="addSp delSp modSp add mod setBg modClrScheme addAnim delAnim modAnim delCm chgLayout">
        <pc:chgData name="Vincent Biret" userId="c3e0b685-1b22-4bd3-a5f2-ad4f17c5a30d" providerId="ADAL" clId="{3A2A6D56-F698-4B0D-9D4C-B3E6110ADED0}" dt="2022-10-07T18:31:26.075" v="1719" actId="403"/>
        <pc:sldMkLst>
          <pc:docMk/>
          <pc:sldMk cId="1370129592" sldId="269"/>
        </pc:sldMkLst>
        <pc:spChg chg="mod ord">
          <ac:chgData name="Vincent Biret" userId="c3e0b685-1b22-4bd3-a5f2-ad4f17c5a30d" providerId="ADAL" clId="{3A2A6D56-F698-4B0D-9D4C-B3E6110ADED0}" dt="2022-10-07T18:24:48.571" v="1618" actId="26606"/>
          <ac:spMkLst>
            <pc:docMk/>
            <pc:sldMk cId="1370129592" sldId="269"/>
            <ac:spMk id="4" creationId="{0FA54360-0B7F-85AA-E677-B6101C09815B}"/>
          </ac:spMkLst>
        </pc:spChg>
        <pc:spChg chg="mod ord">
          <ac:chgData name="Vincent Biret" userId="c3e0b685-1b22-4bd3-a5f2-ad4f17c5a30d" providerId="ADAL" clId="{3A2A6D56-F698-4B0D-9D4C-B3E6110ADED0}" dt="2022-10-07T18:31:26.075" v="1719" actId="403"/>
          <ac:spMkLst>
            <pc:docMk/>
            <pc:sldMk cId="1370129592" sldId="269"/>
            <ac:spMk id="5" creationId="{DC73B2AC-4670-A7E4-0D85-68561F8317C9}"/>
          </ac:spMkLst>
        </pc:spChg>
        <pc:spChg chg="add del">
          <ac:chgData name="Vincent Biret" userId="c3e0b685-1b22-4bd3-a5f2-ad4f17c5a30d" providerId="ADAL" clId="{3A2A6D56-F698-4B0D-9D4C-B3E6110ADED0}" dt="2022-10-07T18:24:48.564" v="1617" actId="26606"/>
          <ac:spMkLst>
            <pc:docMk/>
            <pc:sldMk cId="1370129592" sldId="269"/>
            <ac:spMk id="7" creationId="{3AD318CC-E2A8-4E27-9548-A047A78999B1}"/>
          </ac:spMkLst>
        </pc:spChg>
        <pc:spChg chg="add del">
          <ac:chgData name="Vincent Biret" userId="c3e0b685-1b22-4bd3-a5f2-ad4f17c5a30d" providerId="ADAL" clId="{3A2A6D56-F698-4B0D-9D4C-B3E6110ADED0}" dt="2022-10-07T18:24:40.952" v="1615" actId="26606"/>
          <ac:spMkLst>
            <pc:docMk/>
            <pc:sldMk cId="1370129592" sldId="269"/>
            <ac:spMk id="10" creationId="{8B9AA7C6-5E5A-498E-A6DF-A943376E09BC}"/>
          </ac:spMkLst>
        </pc:spChg>
        <pc:spChg chg="add del">
          <ac:chgData name="Vincent Biret" userId="c3e0b685-1b22-4bd3-a5f2-ad4f17c5a30d" providerId="ADAL" clId="{3A2A6D56-F698-4B0D-9D4C-B3E6110ADED0}" dt="2022-10-07T18:24:48.564" v="1617" actId="26606"/>
          <ac:spMkLst>
            <pc:docMk/>
            <pc:sldMk cId="1370129592" sldId="269"/>
            <ac:spMk id="11" creationId="{2C1BBA94-3F40-40AA-8BB9-E69E25E537C1}"/>
          </ac:spMkLst>
        </pc:spChg>
        <pc:spChg chg="add del">
          <ac:chgData name="Vincent Biret" userId="c3e0b685-1b22-4bd3-a5f2-ad4f17c5a30d" providerId="ADAL" clId="{3A2A6D56-F698-4B0D-9D4C-B3E6110ADED0}" dt="2022-10-07T18:24:40.952" v="1615" actId="26606"/>
          <ac:spMkLst>
            <pc:docMk/>
            <pc:sldMk cId="1370129592" sldId="269"/>
            <ac:spMk id="16" creationId="{81E140AE-0ABF-47C8-BF32-7D2F0CF2BA44}"/>
          </ac:spMkLst>
        </pc:spChg>
        <pc:spChg chg="add">
          <ac:chgData name="Vincent Biret" userId="c3e0b685-1b22-4bd3-a5f2-ad4f17c5a30d" providerId="ADAL" clId="{3A2A6D56-F698-4B0D-9D4C-B3E6110ADED0}" dt="2022-10-07T18:24:48.571" v="1618" actId="26606"/>
          <ac:spMkLst>
            <pc:docMk/>
            <pc:sldMk cId="1370129592" sldId="269"/>
            <ac:spMk id="17" creationId="{DBF61EA3-B236-439E-9C0B-340980D56BEE}"/>
          </ac:spMkLst>
        </pc:spChg>
        <pc:spChg chg="add del">
          <ac:chgData name="Vincent Biret" userId="c3e0b685-1b22-4bd3-a5f2-ad4f17c5a30d" providerId="ADAL" clId="{3A2A6D56-F698-4B0D-9D4C-B3E6110ADED0}" dt="2022-10-07T18:24:40.952" v="1615" actId="26606"/>
          <ac:spMkLst>
            <pc:docMk/>
            <pc:sldMk cId="1370129592" sldId="269"/>
            <ac:spMk id="18" creationId="{CBC4F608-B4B8-48C3-9572-C0F061B1CD99}"/>
          </ac:spMkLst>
        </pc:spChg>
        <pc:spChg chg="add">
          <ac:chgData name="Vincent Biret" userId="c3e0b685-1b22-4bd3-a5f2-ad4f17c5a30d" providerId="ADAL" clId="{3A2A6D56-F698-4B0D-9D4C-B3E6110ADED0}" dt="2022-10-07T18:24:48.571" v="1618" actId="26606"/>
          <ac:spMkLst>
            <pc:docMk/>
            <pc:sldMk cId="1370129592" sldId="269"/>
            <ac:spMk id="20" creationId="{E659831F-0D9A-4C63-9EBB-8435B85A440F}"/>
          </ac:spMkLst>
        </pc:spChg>
        <pc:grpChg chg="add del">
          <ac:chgData name="Vincent Biret" userId="c3e0b685-1b22-4bd3-a5f2-ad4f17c5a30d" providerId="ADAL" clId="{3A2A6D56-F698-4B0D-9D4C-B3E6110ADED0}" dt="2022-10-07T18:24:48.564" v="1617" actId="26606"/>
          <ac:grpSpMkLst>
            <pc:docMk/>
            <pc:sldMk cId="1370129592" sldId="269"/>
            <ac:grpSpMk id="8" creationId="{B14B560F-9DD7-4302-A60B-EBD3EF59B073}"/>
          </ac:grpSpMkLst>
        </pc:grpChg>
        <pc:grpChg chg="add del">
          <ac:chgData name="Vincent Biret" userId="c3e0b685-1b22-4bd3-a5f2-ad4f17c5a30d" providerId="ADAL" clId="{3A2A6D56-F698-4B0D-9D4C-B3E6110ADED0}" dt="2022-10-07T18:24:40.952" v="1615" actId="26606"/>
          <ac:grpSpMkLst>
            <pc:docMk/>
            <pc:sldMk cId="1370129592" sldId="269"/>
            <ac:grpSpMk id="12" creationId="{83EAB11A-76F7-48F4-9B4F-5BFDF4BF9670}"/>
          </ac:grpSpMkLst>
        </pc:grpChg>
        <pc:grpChg chg="add">
          <ac:chgData name="Vincent Biret" userId="c3e0b685-1b22-4bd3-a5f2-ad4f17c5a30d" providerId="ADAL" clId="{3A2A6D56-F698-4B0D-9D4C-B3E6110ADED0}" dt="2022-10-07T18:24:48.571" v="1618" actId="26606"/>
          <ac:grpSpMkLst>
            <pc:docMk/>
            <pc:sldMk cId="1370129592" sldId="269"/>
            <ac:grpSpMk id="19" creationId="{28FAF094-D087-493F-8DF9-A486C2D6BBAA}"/>
          </ac:grpSpMkLst>
        </pc:grpChg>
      </pc:sldChg>
      <pc:sldChg chg="addSp delSp modSp add mod modClrScheme addAnim delAnim modAnim chgLayout">
        <pc:chgData name="Vincent Biret" userId="c3e0b685-1b22-4bd3-a5f2-ad4f17c5a30d" providerId="ADAL" clId="{3A2A6D56-F698-4B0D-9D4C-B3E6110ADED0}" dt="2022-10-07T18:45:14.098" v="1756" actId="20577"/>
        <pc:sldMkLst>
          <pc:docMk/>
          <pc:sldMk cId="1603824468" sldId="2076138369"/>
        </pc:sldMkLst>
        <pc:spChg chg="add del mod">
          <ac:chgData name="Vincent Biret" userId="c3e0b685-1b22-4bd3-a5f2-ad4f17c5a30d" providerId="ADAL" clId="{3A2A6D56-F698-4B0D-9D4C-B3E6110ADED0}" dt="2022-10-07T18:09:37.521" v="1437" actId="478"/>
          <ac:spMkLst>
            <pc:docMk/>
            <pc:sldMk cId="1603824468" sldId="2076138369"/>
            <ac:spMk id="2" creationId="{975016EB-0C96-3508-5E35-49552351AB31}"/>
          </ac:spMkLst>
        </pc:spChg>
        <pc:spChg chg="mod ord">
          <ac:chgData name="Vincent Biret" userId="c3e0b685-1b22-4bd3-a5f2-ad4f17c5a30d" providerId="ADAL" clId="{3A2A6D56-F698-4B0D-9D4C-B3E6110ADED0}" dt="2022-10-07T18:27:22.631" v="1664" actId="700"/>
          <ac:spMkLst>
            <pc:docMk/>
            <pc:sldMk cId="1603824468" sldId="2076138369"/>
            <ac:spMk id="4" creationId="{B4B57B8A-EC46-001E-0ABA-1C5374200E52}"/>
          </ac:spMkLst>
        </pc:spChg>
        <pc:spChg chg="mod ord">
          <ac:chgData name="Vincent Biret" userId="c3e0b685-1b22-4bd3-a5f2-ad4f17c5a30d" providerId="ADAL" clId="{3A2A6D56-F698-4B0D-9D4C-B3E6110ADED0}" dt="2022-10-07T18:27:22.631" v="1664" actId="700"/>
          <ac:spMkLst>
            <pc:docMk/>
            <pc:sldMk cId="1603824468" sldId="2076138369"/>
            <ac:spMk id="5" creationId="{068F751B-1649-44F5-FB27-F4AF45FCDD99}"/>
          </ac:spMkLst>
        </pc:spChg>
        <pc:spChg chg="add del mod">
          <ac:chgData name="Vincent Biret" userId="c3e0b685-1b22-4bd3-a5f2-ad4f17c5a30d" providerId="ADAL" clId="{3A2A6D56-F698-4B0D-9D4C-B3E6110ADED0}" dt="2022-10-07T18:09:33.492" v="1436" actId="478"/>
          <ac:spMkLst>
            <pc:docMk/>
            <pc:sldMk cId="1603824468" sldId="2076138369"/>
            <ac:spMk id="6" creationId="{87CD60BA-5713-5512-940D-0265A57B978E}"/>
          </ac:spMkLst>
        </pc:spChg>
        <pc:spChg chg="add mod ord">
          <ac:chgData name="Vincent Biret" userId="c3e0b685-1b22-4bd3-a5f2-ad4f17c5a30d" providerId="ADAL" clId="{3A2A6D56-F698-4B0D-9D4C-B3E6110ADED0}" dt="2022-10-07T18:27:22.631" v="1664" actId="700"/>
          <ac:spMkLst>
            <pc:docMk/>
            <pc:sldMk cId="1603824468" sldId="2076138369"/>
            <ac:spMk id="8" creationId="{862DA2B8-1881-96B0-B801-D0AEDFC67EDE}"/>
          </ac:spMkLst>
        </pc:spChg>
        <pc:spChg chg="mod ord">
          <ac:chgData name="Vincent Biret" userId="c3e0b685-1b22-4bd3-a5f2-ad4f17c5a30d" providerId="ADAL" clId="{3A2A6D56-F698-4B0D-9D4C-B3E6110ADED0}" dt="2022-10-07T18:45:14.098" v="1756" actId="20577"/>
          <ac:spMkLst>
            <pc:docMk/>
            <pc:sldMk cId="1603824468" sldId="2076138369"/>
            <ac:spMk id="9" creationId="{9BD6A575-E2C7-97BC-C2AE-F42B97D7859A}"/>
          </ac:spMkLst>
        </pc:spChg>
        <pc:spChg chg="del mod ord">
          <ac:chgData name="Vincent Biret" userId="c3e0b685-1b22-4bd3-a5f2-ad4f17c5a30d" providerId="ADAL" clId="{3A2A6D56-F698-4B0D-9D4C-B3E6110ADED0}" dt="2022-10-07T18:09:17.379" v="1416" actId="478"/>
          <ac:spMkLst>
            <pc:docMk/>
            <pc:sldMk cId="1603824468" sldId="2076138369"/>
            <ac:spMk id="10" creationId="{266B5553-B39B-64B1-E381-8D796261B5C8}"/>
          </ac:spMkLst>
        </pc:spChg>
        <pc:spChg chg="add del mod ord">
          <ac:chgData name="Vincent Biret" userId="c3e0b685-1b22-4bd3-a5f2-ad4f17c5a30d" providerId="ADAL" clId="{3A2A6D56-F698-4B0D-9D4C-B3E6110ADED0}" dt="2022-10-07T18:27:21.644" v="1663" actId="700"/>
          <ac:spMkLst>
            <pc:docMk/>
            <pc:sldMk cId="1603824468" sldId="2076138369"/>
            <ac:spMk id="11" creationId="{D8D2DD39-4C64-F80B-AAB7-2D108912F3C5}"/>
          </ac:spMkLst>
        </pc:spChg>
        <pc:spChg chg="add del mod ord">
          <ac:chgData name="Vincent Biret" userId="c3e0b685-1b22-4bd3-a5f2-ad4f17c5a30d" providerId="ADAL" clId="{3A2A6D56-F698-4B0D-9D4C-B3E6110ADED0}" dt="2022-10-07T18:27:21.644" v="1663" actId="700"/>
          <ac:spMkLst>
            <pc:docMk/>
            <pc:sldMk cId="1603824468" sldId="2076138369"/>
            <ac:spMk id="12" creationId="{5371DE02-F049-E6E9-C795-465BD8007D05}"/>
          </ac:spMkLst>
        </pc:spChg>
        <pc:spChg chg="add del mod ord">
          <ac:chgData name="Vincent Biret" userId="c3e0b685-1b22-4bd3-a5f2-ad4f17c5a30d" providerId="ADAL" clId="{3A2A6D56-F698-4B0D-9D4C-B3E6110ADED0}" dt="2022-10-07T18:27:21.644" v="1663" actId="700"/>
          <ac:spMkLst>
            <pc:docMk/>
            <pc:sldMk cId="1603824468" sldId="2076138369"/>
            <ac:spMk id="13" creationId="{727A9B20-99DB-F2F3-B120-BA74B86CBB37}"/>
          </ac:spMkLst>
        </pc:spChg>
        <pc:spChg chg="add mod">
          <ac:chgData name="Vincent Biret" userId="c3e0b685-1b22-4bd3-a5f2-ad4f17c5a30d" providerId="ADAL" clId="{3A2A6D56-F698-4B0D-9D4C-B3E6110ADED0}" dt="2022-10-07T18:29:42.869" v="1703" actId="14100"/>
          <ac:spMkLst>
            <pc:docMk/>
            <pc:sldMk cId="1603824468" sldId="2076138369"/>
            <ac:spMk id="14" creationId="{09B66BC8-AFE8-B28F-B04A-2EBA75A3B7A3}"/>
          </ac:spMkLst>
        </pc:spChg>
        <pc:spChg chg="add del mod">
          <ac:chgData name="Vincent Biret" userId="c3e0b685-1b22-4bd3-a5f2-ad4f17c5a30d" providerId="ADAL" clId="{3A2A6D56-F698-4B0D-9D4C-B3E6110ADED0}" dt="2022-10-07T18:29:37.536" v="1702" actId="478"/>
          <ac:spMkLst>
            <pc:docMk/>
            <pc:sldMk cId="1603824468" sldId="2076138369"/>
            <ac:spMk id="15" creationId="{8277BC61-44F6-5E96-D73E-F5CA5A2E5029}"/>
          </ac:spMkLst>
        </pc:spChg>
        <pc:spChg chg="add mod">
          <ac:chgData name="Vincent Biret" userId="c3e0b685-1b22-4bd3-a5f2-ad4f17c5a30d" providerId="ADAL" clId="{3A2A6D56-F698-4B0D-9D4C-B3E6110ADED0}" dt="2022-10-07T18:30:51.163" v="1710" actId="2085"/>
          <ac:spMkLst>
            <pc:docMk/>
            <pc:sldMk cId="1603824468" sldId="2076138369"/>
            <ac:spMk id="16" creationId="{CE64173C-D814-924A-A3EF-A9A69A4F30B3}"/>
          </ac:spMkLst>
        </pc:spChg>
      </pc:sldChg>
      <pc:sldChg chg="addSp modSp add mod setBg modClrScheme chgLayout">
        <pc:chgData name="Vincent Biret" userId="c3e0b685-1b22-4bd3-a5f2-ad4f17c5a30d" providerId="ADAL" clId="{3A2A6D56-F698-4B0D-9D4C-B3E6110ADED0}" dt="2022-10-07T18:50:25.886" v="2007"/>
        <pc:sldMkLst>
          <pc:docMk/>
          <pc:sldMk cId="3238217037" sldId="2076138370"/>
        </pc:sldMkLst>
        <pc:spChg chg="add mod ord">
          <ac:chgData name="Vincent Biret" userId="c3e0b685-1b22-4bd3-a5f2-ad4f17c5a30d" providerId="ADAL" clId="{3A2A6D56-F698-4B0D-9D4C-B3E6110ADED0}" dt="2022-10-07T18:49:22.393" v="1984" actId="20577"/>
          <ac:spMkLst>
            <pc:docMk/>
            <pc:sldMk cId="3238217037" sldId="2076138370"/>
            <ac:spMk id="2" creationId="{2BDC7161-A183-745D-75C3-B6BED8AE5E1A}"/>
          </ac:spMkLst>
        </pc:spChg>
        <pc:spChg chg="add mod ord">
          <ac:chgData name="Vincent Biret" userId="c3e0b685-1b22-4bd3-a5f2-ad4f17c5a30d" providerId="ADAL" clId="{3A2A6D56-F698-4B0D-9D4C-B3E6110ADED0}" dt="2022-10-07T18:05:07.883" v="1293" actId="700"/>
          <ac:spMkLst>
            <pc:docMk/>
            <pc:sldMk cId="3238217037" sldId="2076138370"/>
            <ac:spMk id="3" creationId="{B4A2785E-7BA7-20FB-2B50-64F9F9AB767E}"/>
          </ac:spMkLst>
        </pc:spChg>
        <pc:spChg chg="add">
          <ac:chgData name="Vincent Biret" userId="c3e0b685-1b22-4bd3-a5f2-ad4f17c5a30d" providerId="ADAL" clId="{3A2A6D56-F698-4B0D-9D4C-B3E6110ADED0}" dt="2022-10-07T18:05:25.717" v="1308" actId="26606"/>
          <ac:spMkLst>
            <pc:docMk/>
            <pc:sldMk cId="3238217037" sldId="2076138370"/>
            <ac:spMk id="11" creationId="{2B566528-1B12-4246-9431-5C2D7D081168}"/>
          </ac:spMkLst>
        </pc:spChg>
        <pc:spChg chg="add">
          <ac:chgData name="Vincent Biret" userId="c3e0b685-1b22-4bd3-a5f2-ad4f17c5a30d" providerId="ADAL" clId="{3A2A6D56-F698-4B0D-9D4C-B3E6110ADED0}" dt="2022-10-07T18:05:25.717" v="1308" actId="26606"/>
          <ac:spMkLst>
            <pc:docMk/>
            <pc:sldMk cId="3238217037" sldId="2076138370"/>
            <ac:spMk id="13" creationId="{2E80C965-DB6D-4F81-9E9E-B027384D0BD6}"/>
          </ac:spMkLst>
        </pc:spChg>
        <pc:spChg chg="add">
          <ac:chgData name="Vincent Biret" userId="c3e0b685-1b22-4bd3-a5f2-ad4f17c5a30d" providerId="ADAL" clId="{3A2A6D56-F698-4B0D-9D4C-B3E6110ADED0}" dt="2022-10-07T18:05:25.717" v="1308" actId="26606"/>
          <ac:spMkLst>
            <pc:docMk/>
            <pc:sldMk cId="3238217037" sldId="2076138370"/>
            <ac:spMk id="15" creationId="{A580F890-B085-4E95-96AA-55AEBEC5CE6E}"/>
          </ac:spMkLst>
        </pc:spChg>
        <pc:spChg chg="add">
          <ac:chgData name="Vincent Biret" userId="c3e0b685-1b22-4bd3-a5f2-ad4f17c5a30d" providerId="ADAL" clId="{3A2A6D56-F698-4B0D-9D4C-B3E6110ADED0}" dt="2022-10-07T18:05:25.717" v="1308" actId="26606"/>
          <ac:spMkLst>
            <pc:docMk/>
            <pc:sldMk cId="3238217037" sldId="2076138370"/>
            <ac:spMk id="17" creationId="{D3F51FEB-38FB-4F6C-9F7B-2F2AFAB65463}"/>
          </ac:spMkLst>
        </pc:spChg>
        <pc:spChg chg="add">
          <ac:chgData name="Vincent Biret" userId="c3e0b685-1b22-4bd3-a5f2-ad4f17c5a30d" providerId="ADAL" clId="{3A2A6D56-F698-4B0D-9D4C-B3E6110ADED0}" dt="2022-10-07T18:05:25.717" v="1308" actId="26606"/>
          <ac:spMkLst>
            <pc:docMk/>
            <pc:sldMk cId="3238217037" sldId="2076138370"/>
            <ac:spMk id="19" creationId="{1E547BA6-BAE0-43BB-A7CA-60F69CE252F0}"/>
          </ac:spMkLst>
        </pc:spChg>
        <pc:graphicFrameChg chg="mod ord modGraphic">
          <ac:chgData name="Vincent Biret" userId="c3e0b685-1b22-4bd3-a5f2-ad4f17c5a30d" providerId="ADAL" clId="{3A2A6D56-F698-4B0D-9D4C-B3E6110ADED0}" dt="2022-10-07T18:50:25.886" v="2007"/>
          <ac:graphicFrameMkLst>
            <pc:docMk/>
            <pc:sldMk cId="3238217037" sldId="2076138370"/>
            <ac:graphicFrameMk id="6" creationId="{83FA2412-F3BD-50DF-852B-0E47BDF85975}"/>
          </ac:graphicFrameMkLst>
        </pc:graphicFrameChg>
      </pc:sldChg>
      <pc:sldChg chg="delSp modSp add del mod modClrScheme chgLayout">
        <pc:chgData name="Vincent Biret" userId="c3e0b685-1b22-4bd3-a5f2-ad4f17c5a30d" providerId="ADAL" clId="{3A2A6D56-F698-4B0D-9D4C-B3E6110ADED0}" dt="2022-10-07T18:01:38.901" v="1104" actId="2696"/>
        <pc:sldMkLst>
          <pc:docMk/>
          <pc:sldMk cId="155612665" sldId="2076138374"/>
        </pc:sldMkLst>
        <pc:spChg chg="mod ord">
          <ac:chgData name="Vincent Biret" userId="c3e0b685-1b22-4bd3-a5f2-ad4f17c5a30d" providerId="ADAL" clId="{3A2A6D56-F698-4B0D-9D4C-B3E6110ADED0}" dt="2022-10-07T17:59:39.753" v="916" actId="255"/>
          <ac:spMkLst>
            <pc:docMk/>
            <pc:sldMk cId="155612665" sldId="2076138374"/>
            <ac:spMk id="4" creationId="{06E29E4F-C83D-37DB-9437-60B2553A150D}"/>
          </ac:spMkLst>
        </pc:spChg>
        <pc:spChg chg="del">
          <ac:chgData name="Vincent Biret" userId="c3e0b685-1b22-4bd3-a5f2-ad4f17c5a30d" providerId="ADAL" clId="{3A2A6D56-F698-4B0D-9D4C-B3E6110ADED0}" dt="2022-10-07T17:58:31.962" v="881" actId="478"/>
          <ac:spMkLst>
            <pc:docMk/>
            <pc:sldMk cId="155612665" sldId="2076138374"/>
            <ac:spMk id="5" creationId="{E35A4B23-BEC5-22BB-5354-5B36278BE3A2}"/>
          </ac:spMkLst>
        </pc:spChg>
        <pc:spChg chg="mod ord">
          <ac:chgData name="Vincent Biret" userId="c3e0b685-1b22-4bd3-a5f2-ad4f17c5a30d" providerId="ADAL" clId="{3A2A6D56-F698-4B0D-9D4C-B3E6110ADED0}" dt="2022-10-07T18:00:44.420" v="1051" actId="21"/>
          <ac:spMkLst>
            <pc:docMk/>
            <pc:sldMk cId="155612665" sldId="2076138374"/>
            <ac:spMk id="34" creationId="{26C6F672-8B5E-1DA6-64A7-E1C63E64C20F}"/>
          </ac:spMkLst>
        </pc:spChg>
        <pc:picChg chg="del">
          <ac:chgData name="Vincent Biret" userId="c3e0b685-1b22-4bd3-a5f2-ad4f17c5a30d" providerId="ADAL" clId="{3A2A6D56-F698-4B0D-9D4C-B3E6110ADED0}" dt="2022-10-07T17:58:30.210" v="880" actId="478"/>
          <ac:picMkLst>
            <pc:docMk/>
            <pc:sldMk cId="155612665" sldId="2076138374"/>
            <ac:picMk id="2" creationId="{B562B130-ABA4-D90A-A786-EDC5853932BB}"/>
          </ac:picMkLst>
        </pc:picChg>
        <pc:picChg chg="del">
          <ac:chgData name="Vincent Biret" userId="c3e0b685-1b22-4bd3-a5f2-ad4f17c5a30d" providerId="ADAL" clId="{3A2A6D56-F698-4B0D-9D4C-B3E6110ADED0}" dt="2022-10-07T17:58:30.210" v="880" actId="478"/>
          <ac:picMkLst>
            <pc:docMk/>
            <pc:sldMk cId="155612665" sldId="2076138374"/>
            <ac:picMk id="3" creationId="{5212CD0F-B0D4-B62F-4068-7D250D29FC92}"/>
          </ac:picMkLst>
        </pc:picChg>
        <pc:picChg chg="mod">
          <ac:chgData name="Vincent Biret" userId="c3e0b685-1b22-4bd3-a5f2-ad4f17c5a30d" providerId="ADAL" clId="{3A2A6D56-F698-4B0D-9D4C-B3E6110ADED0}" dt="2022-10-07T17:58:58.692" v="894" actId="1076"/>
          <ac:picMkLst>
            <pc:docMk/>
            <pc:sldMk cId="155612665" sldId="2076138374"/>
            <ac:picMk id="38" creationId="{74D6B946-68DD-4CE9-FCC3-9614A95B9A6C}"/>
          </ac:picMkLst>
        </pc:picChg>
        <pc:picChg chg="del">
          <ac:chgData name="Vincent Biret" userId="c3e0b685-1b22-4bd3-a5f2-ad4f17c5a30d" providerId="ADAL" clId="{3A2A6D56-F698-4B0D-9D4C-B3E6110ADED0}" dt="2022-10-07T17:58:30.210" v="880" actId="478"/>
          <ac:picMkLst>
            <pc:docMk/>
            <pc:sldMk cId="155612665" sldId="2076138374"/>
            <ac:picMk id="42" creationId="{92DAE5CD-AD24-2247-B7D3-3AE7D301DBD8}"/>
          </ac:picMkLst>
        </pc:picChg>
        <pc:picChg chg="mod">
          <ac:chgData name="Vincent Biret" userId="c3e0b685-1b22-4bd3-a5f2-ad4f17c5a30d" providerId="ADAL" clId="{3A2A6D56-F698-4B0D-9D4C-B3E6110ADED0}" dt="2022-10-07T17:58:56.468" v="893" actId="1076"/>
          <ac:picMkLst>
            <pc:docMk/>
            <pc:sldMk cId="155612665" sldId="2076138374"/>
            <ac:picMk id="49" creationId="{613DFDAE-ACF8-1774-D2AF-94AC83D44E02}"/>
          </ac:picMkLst>
        </pc:picChg>
      </pc:sldChg>
      <pc:sldChg chg="modSp add del mod ord">
        <pc:chgData name="Vincent Biret" userId="c3e0b685-1b22-4bd3-a5f2-ad4f17c5a30d" providerId="ADAL" clId="{3A2A6D56-F698-4B0D-9D4C-B3E6110ADED0}" dt="2022-10-07T17:44:49.689" v="670" actId="2696"/>
        <pc:sldMkLst>
          <pc:docMk/>
          <pc:sldMk cId="3077515216" sldId="2076138390"/>
        </pc:sldMkLst>
        <pc:spChg chg="mod">
          <ac:chgData name="Vincent Biret" userId="c3e0b685-1b22-4bd3-a5f2-ad4f17c5a30d" providerId="ADAL" clId="{3A2A6D56-F698-4B0D-9D4C-B3E6110ADED0}" dt="2022-10-07T17:36:10.720" v="393" actId="242"/>
          <ac:spMkLst>
            <pc:docMk/>
            <pc:sldMk cId="3077515216" sldId="2076138390"/>
            <ac:spMk id="3" creationId="{EC3E2E67-2F84-19BB-E251-F3794EC197A1}"/>
          </ac:spMkLst>
        </pc:spChg>
        <pc:spChg chg="mod">
          <ac:chgData name="Vincent Biret" userId="c3e0b685-1b22-4bd3-a5f2-ad4f17c5a30d" providerId="ADAL" clId="{3A2A6D56-F698-4B0D-9D4C-B3E6110ADED0}" dt="2022-10-07T17:36:10.720" v="393" actId="242"/>
          <ac:spMkLst>
            <pc:docMk/>
            <pc:sldMk cId="3077515216" sldId="2076138390"/>
            <ac:spMk id="5" creationId="{27BFCCA7-315D-D647-E308-0F3B5A45AD5A}"/>
          </ac:spMkLst>
        </pc:spChg>
        <pc:spChg chg="mod">
          <ac:chgData name="Vincent Biret" userId="c3e0b685-1b22-4bd3-a5f2-ad4f17c5a30d" providerId="ADAL" clId="{3A2A6D56-F698-4B0D-9D4C-B3E6110ADED0}" dt="2022-10-07T17:36:10.720" v="393" actId="242"/>
          <ac:spMkLst>
            <pc:docMk/>
            <pc:sldMk cId="3077515216" sldId="2076138390"/>
            <ac:spMk id="7" creationId="{A1C66DC8-AD9D-7D95-64C3-0195DEA6F3B3}"/>
          </ac:spMkLst>
        </pc:spChg>
        <pc:spChg chg="mod">
          <ac:chgData name="Vincent Biret" userId="c3e0b685-1b22-4bd3-a5f2-ad4f17c5a30d" providerId="ADAL" clId="{3A2A6D56-F698-4B0D-9D4C-B3E6110ADED0}" dt="2022-10-07T17:34:10.901" v="378" actId="14100"/>
          <ac:spMkLst>
            <pc:docMk/>
            <pc:sldMk cId="3077515216" sldId="2076138390"/>
            <ac:spMk id="9" creationId="{F4A06646-4EFF-8ACA-4106-BBA068FE8EA3}"/>
          </ac:spMkLst>
        </pc:spChg>
        <pc:spChg chg="mod">
          <ac:chgData name="Vincent Biret" userId="c3e0b685-1b22-4bd3-a5f2-ad4f17c5a30d" providerId="ADAL" clId="{3A2A6D56-F698-4B0D-9D4C-B3E6110ADED0}" dt="2022-10-07T17:34:17.276" v="379" actId="14100"/>
          <ac:spMkLst>
            <pc:docMk/>
            <pc:sldMk cId="3077515216" sldId="2076138390"/>
            <ac:spMk id="11" creationId="{0FA6279D-FC68-D516-2377-DFA16E89482E}"/>
          </ac:spMkLst>
        </pc:spChg>
        <pc:spChg chg="mod">
          <ac:chgData name="Vincent Biret" userId="c3e0b685-1b22-4bd3-a5f2-ad4f17c5a30d" providerId="ADAL" clId="{3A2A6D56-F698-4B0D-9D4C-B3E6110ADED0}" dt="2022-10-07T17:36:10.720" v="393" actId="242"/>
          <ac:spMkLst>
            <pc:docMk/>
            <pc:sldMk cId="3077515216" sldId="2076138390"/>
            <ac:spMk id="16" creationId="{7248E75B-DD3C-2580-F6FF-FA373031A753}"/>
          </ac:spMkLst>
        </pc:spChg>
      </pc:sldChg>
      <pc:sldChg chg="addSp delSp modSp new mod setBg modAnim">
        <pc:chgData name="Vincent Biret" userId="c3e0b685-1b22-4bd3-a5f2-ad4f17c5a30d" providerId="ADAL" clId="{3A2A6D56-F698-4B0D-9D4C-B3E6110ADED0}" dt="2022-10-07T18:33:49.094" v="1755"/>
        <pc:sldMkLst>
          <pc:docMk/>
          <pc:sldMk cId="2447163402" sldId="2076138391"/>
        </pc:sldMkLst>
        <pc:spChg chg="mod">
          <ac:chgData name="Vincent Biret" userId="c3e0b685-1b22-4bd3-a5f2-ad4f17c5a30d" providerId="ADAL" clId="{3A2A6D56-F698-4B0D-9D4C-B3E6110ADED0}" dt="2022-10-07T18:25:12.504" v="1620" actId="26606"/>
          <ac:spMkLst>
            <pc:docMk/>
            <pc:sldMk cId="2447163402" sldId="2076138391"/>
            <ac:spMk id="2" creationId="{EC43EDBC-56C4-4E6A-C01F-1ECA2D306279}"/>
          </ac:spMkLst>
        </pc:spChg>
        <pc:spChg chg="mod">
          <ac:chgData name="Vincent Biret" userId="c3e0b685-1b22-4bd3-a5f2-ad4f17c5a30d" providerId="ADAL" clId="{3A2A6D56-F698-4B0D-9D4C-B3E6110ADED0}" dt="2022-10-07T18:33:32.859" v="1753" actId="403"/>
          <ac:spMkLst>
            <pc:docMk/>
            <pc:sldMk cId="2447163402" sldId="2076138391"/>
            <ac:spMk id="3" creationId="{28881937-E8A3-139F-642B-2C06751F4E19}"/>
          </ac:spMkLst>
        </pc:spChg>
        <pc:spChg chg="add del">
          <ac:chgData name="Vincent Biret" userId="c3e0b685-1b22-4bd3-a5f2-ad4f17c5a30d" providerId="ADAL" clId="{3A2A6D56-F698-4B0D-9D4C-B3E6110ADED0}" dt="2022-10-07T18:25:12.504" v="1620" actId="26606"/>
          <ac:spMkLst>
            <pc:docMk/>
            <pc:sldMk cId="2447163402" sldId="2076138391"/>
            <ac:spMk id="8" creationId="{8B9AA7C6-5E5A-498E-A6DF-A943376E09BC}"/>
          </ac:spMkLst>
        </pc:spChg>
        <pc:spChg chg="add del">
          <ac:chgData name="Vincent Biret" userId="c3e0b685-1b22-4bd3-a5f2-ad4f17c5a30d" providerId="ADAL" clId="{3A2A6D56-F698-4B0D-9D4C-B3E6110ADED0}" dt="2022-10-07T18:25:12.504" v="1620" actId="26606"/>
          <ac:spMkLst>
            <pc:docMk/>
            <pc:sldMk cId="2447163402" sldId="2076138391"/>
            <ac:spMk id="14" creationId="{81E140AE-0ABF-47C8-BF32-7D2F0CF2BA44}"/>
          </ac:spMkLst>
        </pc:spChg>
        <pc:spChg chg="add del">
          <ac:chgData name="Vincent Biret" userId="c3e0b685-1b22-4bd3-a5f2-ad4f17c5a30d" providerId="ADAL" clId="{3A2A6D56-F698-4B0D-9D4C-B3E6110ADED0}" dt="2022-10-07T18:25:12.504" v="1620" actId="26606"/>
          <ac:spMkLst>
            <pc:docMk/>
            <pc:sldMk cId="2447163402" sldId="2076138391"/>
            <ac:spMk id="16" creationId="{CBC4F608-B4B8-48C3-9572-C0F061B1CD99}"/>
          </ac:spMkLst>
        </pc:spChg>
        <pc:spChg chg="add">
          <ac:chgData name="Vincent Biret" userId="c3e0b685-1b22-4bd3-a5f2-ad4f17c5a30d" providerId="ADAL" clId="{3A2A6D56-F698-4B0D-9D4C-B3E6110ADED0}" dt="2022-10-07T18:25:12.504" v="1620" actId="26606"/>
          <ac:spMkLst>
            <pc:docMk/>
            <pc:sldMk cId="2447163402" sldId="2076138391"/>
            <ac:spMk id="21" creationId="{DBF61EA3-B236-439E-9C0B-340980D56BEE}"/>
          </ac:spMkLst>
        </pc:spChg>
        <pc:spChg chg="add">
          <ac:chgData name="Vincent Biret" userId="c3e0b685-1b22-4bd3-a5f2-ad4f17c5a30d" providerId="ADAL" clId="{3A2A6D56-F698-4B0D-9D4C-B3E6110ADED0}" dt="2022-10-07T18:25:12.504" v="1620" actId="26606"/>
          <ac:spMkLst>
            <pc:docMk/>
            <pc:sldMk cId="2447163402" sldId="2076138391"/>
            <ac:spMk id="27" creationId="{E659831F-0D9A-4C63-9EBB-8435B85A440F}"/>
          </ac:spMkLst>
        </pc:spChg>
        <pc:grpChg chg="add del">
          <ac:chgData name="Vincent Biret" userId="c3e0b685-1b22-4bd3-a5f2-ad4f17c5a30d" providerId="ADAL" clId="{3A2A6D56-F698-4B0D-9D4C-B3E6110ADED0}" dt="2022-10-07T18:25:12.504" v="1620" actId="26606"/>
          <ac:grpSpMkLst>
            <pc:docMk/>
            <pc:sldMk cId="2447163402" sldId="2076138391"/>
            <ac:grpSpMk id="10" creationId="{83EAB11A-76F7-48F4-9B4F-5BFDF4BF9670}"/>
          </ac:grpSpMkLst>
        </pc:grpChg>
        <pc:grpChg chg="add">
          <ac:chgData name="Vincent Biret" userId="c3e0b685-1b22-4bd3-a5f2-ad4f17c5a30d" providerId="ADAL" clId="{3A2A6D56-F698-4B0D-9D4C-B3E6110ADED0}" dt="2022-10-07T18:25:12.504" v="1620" actId="26606"/>
          <ac:grpSpMkLst>
            <pc:docMk/>
            <pc:sldMk cId="2447163402" sldId="2076138391"/>
            <ac:grpSpMk id="23" creationId="{28FAF094-D087-493F-8DF9-A486C2D6BBAA}"/>
          </ac:grpSpMkLst>
        </pc:grpChg>
      </pc:sldChg>
      <pc:sldChg chg="addSp delSp modSp new mod setBg modClrScheme chgLayout">
        <pc:chgData name="Vincent Biret" userId="c3e0b685-1b22-4bd3-a5f2-ad4f17c5a30d" providerId="ADAL" clId="{3A2A6D56-F698-4B0D-9D4C-B3E6110ADED0}" dt="2022-10-07T18:29:07.922" v="1674" actId="21"/>
        <pc:sldMkLst>
          <pc:docMk/>
          <pc:sldMk cId="3818417923" sldId="2076138392"/>
        </pc:sldMkLst>
        <pc:spChg chg="mod ord">
          <ac:chgData name="Vincent Biret" userId="c3e0b685-1b22-4bd3-a5f2-ad4f17c5a30d" providerId="ADAL" clId="{3A2A6D56-F698-4B0D-9D4C-B3E6110ADED0}" dt="2022-10-07T18:22:44.921" v="1603" actId="26606"/>
          <ac:spMkLst>
            <pc:docMk/>
            <pc:sldMk cId="3818417923" sldId="2076138392"/>
            <ac:spMk id="2" creationId="{188CB644-F5CF-26FC-8926-8089FCA8AE72}"/>
          </ac:spMkLst>
        </pc:spChg>
        <pc:spChg chg="del mod ord">
          <ac:chgData name="Vincent Biret" userId="c3e0b685-1b22-4bd3-a5f2-ad4f17c5a30d" providerId="ADAL" clId="{3A2A6D56-F698-4B0D-9D4C-B3E6110ADED0}" dt="2022-10-07T17:57:22.320" v="816" actId="700"/>
          <ac:spMkLst>
            <pc:docMk/>
            <pc:sldMk cId="3818417923" sldId="2076138392"/>
            <ac:spMk id="3" creationId="{C80E8BEE-FB58-7386-8334-CECA9C25D2A8}"/>
          </ac:spMkLst>
        </pc:spChg>
        <pc:spChg chg="add mod ord">
          <ac:chgData name="Vincent Biret" userId="c3e0b685-1b22-4bd3-a5f2-ad4f17c5a30d" providerId="ADAL" clId="{3A2A6D56-F698-4B0D-9D4C-B3E6110ADED0}" dt="2022-10-07T18:22:44.921" v="1603" actId="26606"/>
          <ac:spMkLst>
            <pc:docMk/>
            <pc:sldMk cId="3818417923" sldId="2076138392"/>
            <ac:spMk id="4" creationId="{25CE1C8D-73B7-F30B-7D9C-06138304A388}"/>
          </ac:spMkLst>
        </pc:spChg>
        <pc:spChg chg="add del mod">
          <ac:chgData name="Vincent Biret" userId="c3e0b685-1b22-4bd3-a5f2-ad4f17c5a30d" providerId="ADAL" clId="{3A2A6D56-F698-4B0D-9D4C-B3E6110ADED0}" dt="2022-10-07T18:29:07.922" v="1674" actId="21"/>
          <ac:spMkLst>
            <pc:docMk/>
            <pc:sldMk cId="3818417923" sldId="2076138392"/>
            <ac:spMk id="5" creationId="{052FA35E-1E4C-B311-1A85-533C8731163F}"/>
          </ac:spMkLst>
        </pc:spChg>
        <pc:spChg chg="add del">
          <ac:chgData name="Vincent Biret" userId="c3e0b685-1b22-4bd3-a5f2-ad4f17c5a30d" providerId="ADAL" clId="{3A2A6D56-F698-4B0D-9D4C-B3E6110ADED0}" dt="2022-10-07T18:22:44.928" v="1604" actId="26606"/>
          <ac:spMkLst>
            <pc:docMk/>
            <pc:sldMk cId="3818417923" sldId="2076138392"/>
            <ac:spMk id="9" creationId="{A7895A40-19A4-42D6-9D30-DBC1E8002635}"/>
          </ac:spMkLst>
        </pc:spChg>
        <pc:spChg chg="add del">
          <ac:chgData name="Vincent Biret" userId="c3e0b685-1b22-4bd3-a5f2-ad4f17c5a30d" providerId="ADAL" clId="{3A2A6D56-F698-4B0D-9D4C-B3E6110ADED0}" dt="2022-10-07T18:22:44.928" v="1604" actId="26606"/>
          <ac:spMkLst>
            <pc:docMk/>
            <pc:sldMk cId="3818417923" sldId="2076138392"/>
            <ac:spMk id="11" creationId="{02F429C4-ABC9-46FC-818A-B5429CDE4A96}"/>
          </ac:spMkLst>
        </pc:spChg>
        <pc:spChg chg="add del">
          <ac:chgData name="Vincent Biret" userId="c3e0b685-1b22-4bd3-a5f2-ad4f17c5a30d" providerId="ADAL" clId="{3A2A6D56-F698-4B0D-9D4C-B3E6110ADED0}" dt="2022-10-07T18:22:44.928" v="1604" actId="26606"/>
          <ac:spMkLst>
            <pc:docMk/>
            <pc:sldMk cId="3818417923" sldId="2076138392"/>
            <ac:spMk id="13" creationId="{2CEF98E4-3709-4952-8F42-2305CCE34FA3}"/>
          </ac:spMkLst>
        </pc:spChg>
        <pc:spChg chg="add del">
          <ac:chgData name="Vincent Biret" userId="c3e0b685-1b22-4bd3-a5f2-ad4f17c5a30d" providerId="ADAL" clId="{3A2A6D56-F698-4B0D-9D4C-B3E6110ADED0}" dt="2022-10-07T18:22:44.928" v="1604" actId="26606"/>
          <ac:spMkLst>
            <pc:docMk/>
            <pc:sldMk cId="3818417923" sldId="2076138392"/>
            <ac:spMk id="15" creationId="{F10BCCF5-D685-47FF-B675-647EAEB72C8E}"/>
          </ac:spMkLst>
        </pc:spChg>
        <pc:spChg chg="add del">
          <ac:chgData name="Vincent Biret" userId="c3e0b685-1b22-4bd3-a5f2-ad4f17c5a30d" providerId="ADAL" clId="{3A2A6D56-F698-4B0D-9D4C-B3E6110ADED0}" dt="2022-10-07T18:22:44.928" v="1604" actId="26606"/>
          <ac:spMkLst>
            <pc:docMk/>
            <pc:sldMk cId="3818417923" sldId="2076138392"/>
            <ac:spMk id="17" creationId="{B0EE8A42-107A-4D4C-8D56-BBAE95C7FC0D}"/>
          </ac:spMkLst>
        </pc:spChg>
        <pc:spChg chg="add del">
          <ac:chgData name="Vincent Biret" userId="c3e0b685-1b22-4bd3-a5f2-ad4f17c5a30d" providerId="ADAL" clId="{3A2A6D56-F698-4B0D-9D4C-B3E6110ADED0}" dt="2022-10-07T18:22:40.851" v="1601" actId="26606"/>
          <ac:spMkLst>
            <pc:docMk/>
            <pc:sldMk cId="3818417923" sldId="2076138392"/>
            <ac:spMk id="22" creationId="{9C7E0A2C-7C0A-4AAC-B3B0-6C12B2EBAE05}"/>
          </ac:spMkLst>
        </pc:spChg>
        <pc:spChg chg="add del">
          <ac:chgData name="Vincent Biret" userId="c3e0b685-1b22-4bd3-a5f2-ad4f17c5a30d" providerId="ADAL" clId="{3A2A6D56-F698-4B0D-9D4C-B3E6110ADED0}" dt="2022-10-07T18:22:40.851" v="1601" actId="26606"/>
          <ac:spMkLst>
            <pc:docMk/>
            <pc:sldMk cId="3818417923" sldId="2076138392"/>
            <ac:spMk id="24" creationId="{5EB7D2A2-F448-44D4-938C-DC84CBCB3B1E}"/>
          </ac:spMkLst>
        </pc:spChg>
        <pc:spChg chg="add del">
          <ac:chgData name="Vincent Biret" userId="c3e0b685-1b22-4bd3-a5f2-ad4f17c5a30d" providerId="ADAL" clId="{3A2A6D56-F698-4B0D-9D4C-B3E6110ADED0}" dt="2022-10-07T18:22:40.851" v="1601" actId="26606"/>
          <ac:spMkLst>
            <pc:docMk/>
            <pc:sldMk cId="3818417923" sldId="2076138392"/>
            <ac:spMk id="26" creationId="{871AEA07-1E14-44B4-8E55-64EF049CD66F}"/>
          </ac:spMkLst>
        </pc:spChg>
        <pc:spChg chg="add del">
          <ac:chgData name="Vincent Biret" userId="c3e0b685-1b22-4bd3-a5f2-ad4f17c5a30d" providerId="ADAL" clId="{3A2A6D56-F698-4B0D-9D4C-B3E6110ADED0}" dt="2022-10-07T18:22:44.921" v="1603" actId="26606"/>
          <ac:spMkLst>
            <pc:docMk/>
            <pc:sldMk cId="3818417923" sldId="2076138392"/>
            <ac:spMk id="29" creationId="{7653717E-6F8C-43E0-9893-C03AE87D18D6}"/>
          </ac:spMkLst>
        </pc:spChg>
        <pc:spChg chg="add del">
          <ac:chgData name="Vincent Biret" userId="c3e0b685-1b22-4bd3-a5f2-ad4f17c5a30d" providerId="ADAL" clId="{3A2A6D56-F698-4B0D-9D4C-B3E6110ADED0}" dt="2022-10-07T18:22:44.921" v="1603" actId="26606"/>
          <ac:spMkLst>
            <pc:docMk/>
            <pc:sldMk cId="3818417923" sldId="2076138392"/>
            <ac:spMk id="30" creationId="{8E2CC403-21CD-41DF-BAC4-329D7FF03C5C}"/>
          </ac:spMkLst>
        </pc:spChg>
        <pc:spChg chg="add del">
          <ac:chgData name="Vincent Biret" userId="c3e0b685-1b22-4bd3-a5f2-ad4f17c5a30d" providerId="ADAL" clId="{3A2A6D56-F698-4B0D-9D4C-B3E6110ADED0}" dt="2022-10-07T18:22:44.921" v="1603" actId="26606"/>
          <ac:spMkLst>
            <pc:docMk/>
            <pc:sldMk cId="3818417923" sldId="2076138392"/>
            <ac:spMk id="31" creationId="{35BB14B4-EC3F-47C7-9AF3-B0E017B75C42}"/>
          </ac:spMkLst>
        </pc:spChg>
        <pc:spChg chg="add">
          <ac:chgData name="Vincent Biret" userId="c3e0b685-1b22-4bd3-a5f2-ad4f17c5a30d" providerId="ADAL" clId="{3A2A6D56-F698-4B0D-9D4C-B3E6110ADED0}" dt="2022-10-07T18:22:44.928" v="1604" actId="26606"/>
          <ac:spMkLst>
            <pc:docMk/>
            <pc:sldMk cId="3818417923" sldId="2076138392"/>
            <ac:spMk id="35" creationId="{A7895A40-19A4-42D6-9D30-DBC1E8002635}"/>
          </ac:spMkLst>
        </pc:spChg>
        <pc:spChg chg="add">
          <ac:chgData name="Vincent Biret" userId="c3e0b685-1b22-4bd3-a5f2-ad4f17c5a30d" providerId="ADAL" clId="{3A2A6D56-F698-4B0D-9D4C-B3E6110ADED0}" dt="2022-10-07T18:22:44.928" v="1604" actId="26606"/>
          <ac:spMkLst>
            <pc:docMk/>
            <pc:sldMk cId="3818417923" sldId="2076138392"/>
            <ac:spMk id="36" creationId="{02F429C4-ABC9-46FC-818A-B5429CDE4A96}"/>
          </ac:spMkLst>
        </pc:spChg>
        <pc:spChg chg="add">
          <ac:chgData name="Vincent Biret" userId="c3e0b685-1b22-4bd3-a5f2-ad4f17c5a30d" providerId="ADAL" clId="{3A2A6D56-F698-4B0D-9D4C-B3E6110ADED0}" dt="2022-10-07T18:22:44.928" v="1604" actId="26606"/>
          <ac:spMkLst>
            <pc:docMk/>
            <pc:sldMk cId="3818417923" sldId="2076138392"/>
            <ac:spMk id="37" creationId="{2CEF98E4-3709-4952-8F42-2305CCE34FA3}"/>
          </ac:spMkLst>
        </pc:spChg>
        <pc:spChg chg="add">
          <ac:chgData name="Vincent Biret" userId="c3e0b685-1b22-4bd3-a5f2-ad4f17c5a30d" providerId="ADAL" clId="{3A2A6D56-F698-4B0D-9D4C-B3E6110ADED0}" dt="2022-10-07T18:22:44.928" v="1604" actId="26606"/>
          <ac:spMkLst>
            <pc:docMk/>
            <pc:sldMk cId="3818417923" sldId="2076138392"/>
            <ac:spMk id="38" creationId="{F10BCCF5-D685-47FF-B675-647EAEB72C8E}"/>
          </ac:spMkLst>
        </pc:spChg>
        <pc:spChg chg="add">
          <ac:chgData name="Vincent Biret" userId="c3e0b685-1b22-4bd3-a5f2-ad4f17c5a30d" providerId="ADAL" clId="{3A2A6D56-F698-4B0D-9D4C-B3E6110ADED0}" dt="2022-10-07T18:22:44.928" v="1604" actId="26606"/>
          <ac:spMkLst>
            <pc:docMk/>
            <pc:sldMk cId="3818417923" sldId="2076138392"/>
            <ac:spMk id="39" creationId="{B0EE8A42-107A-4D4C-8D56-BBAE95C7FC0D}"/>
          </ac:spMkLst>
        </pc:spChg>
        <pc:grpChg chg="add del">
          <ac:chgData name="Vincent Biret" userId="c3e0b685-1b22-4bd3-a5f2-ad4f17c5a30d" providerId="ADAL" clId="{3A2A6D56-F698-4B0D-9D4C-B3E6110ADED0}" dt="2022-10-07T18:22:44.921" v="1603" actId="26606"/>
          <ac:grpSpMkLst>
            <pc:docMk/>
            <pc:sldMk cId="3818417923" sldId="2076138392"/>
            <ac:grpSpMk id="32" creationId="{B13AA5FE-3FFC-4725-9ADD-E428544EC61B}"/>
          </ac:grpSpMkLst>
        </pc:grpChg>
        <pc:cxnChg chg="add del">
          <ac:chgData name="Vincent Biret" userId="c3e0b685-1b22-4bd3-a5f2-ad4f17c5a30d" providerId="ADAL" clId="{3A2A6D56-F698-4B0D-9D4C-B3E6110ADED0}" dt="2022-10-07T18:22:40.851" v="1601" actId="26606"/>
          <ac:cxnSpMkLst>
            <pc:docMk/>
            <pc:sldMk cId="3818417923" sldId="2076138392"/>
            <ac:cxnSpMk id="28" creationId="{F7C8EA93-3210-4C62-99E9-153C275E3A87}"/>
          </ac:cxnSpMkLst>
        </pc:cxnChg>
      </pc:sldChg>
      <pc:sldChg chg="addSp delSp modSp new mod modClrScheme addAnim delAnim modAnim chgLayout modNotesTx">
        <pc:chgData name="Vincent Biret" userId="c3e0b685-1b22-4bd3-a5f2-ad4f17c5a30d" providerId="ADAL" clId="{3A2A6D56-F698-4B0D-9D4C-B3E6110ADED0}" dt="2022-10-07T20:11:58.641" v="2072" actId="1036"/>
        <pc:sldMkLst>
          <pc:docMk/>
          <pc:sldMk cId="4022768482" sldId="2076138393"/>
        </pc:sldMkLst>
        <pc:spChg chg="del mod ord">
          <ac:chgData name="Vincent Biret" userId="c3e0b685-1b22-4bd3-a5f2-ad4f17c5a30d" providerId="ADAL" clId="{3A2A6D56-F698-4B0D-9D4C-B3E6110ADED0}" dt="2022-10-07T17:37:00.526" v="395" actId="700"/>
          <ac:spMkLst>
            <pc:docMk/>
            <pc:sldMk cId="4022768482" sldId="2076138393"/>
            <ac:spMk id="2" creationId="{76580927-EBAD-83FF-DC60-DEBC2A666747}"/>
          </ac:spMkLst>
        </pc:spChg>
        <pc:spChg chg="del">
          <ac:chgData name="Vincent Biret" userId="c3e0b685-1b22-4bd3-a5f2-ad4f17c5a30d" providerId="ADAL" clId="{3A2A6D56-F698-4B0D-9D4C-B3E6110ADED0}" dt="2022-10-07T17:37:00.526" v="395" actId="700"/>
          <ac:spMkLst>
            <pc:docMk/>
            <pc:sldMk cId="4022768482" sldId="2076138393"/>
            <ac:spMk id="3" creationId="{0470AD44-BE4E-4ED0-99A9-4B774259E2AF}"/>
          </ac:spMkLst>
        </pc:spChg>
        <pc:spChg chg="del mod ord">
          <ac:chgData name="Vincent Biret" userId="c3e0b685-1b22-4bd3-a5f2-ad4f17c5a30d" providerId="ADAL" clId="{3A2A6D56-F698-4B0D-9D4C-B3E6110ADED0}" dt="2022-10-07T17:37:00.526" v="395" actId="700"/>
          <ac:spMkLst>
            <pc:docMk/>
            <pc:sldMk cId="4022768482" sldId="2076138393"/>
            <ac:spMk id="4" creationId="{5FF085A3-2B12-E135-6B62-D7D7F84DD6CD}"/>
          </ac:spMkLst>
        </pc:spChg>
        <pc:spChg chg="del">
          <ac:chgData name="Vincent Biret" userId="c3e0b685-1b22-4bd3-a5f2-ad4f17c5a30d" providerId="ADAL" clId="{3A2A6D56-F698-4B0D-9D4C-B3E6110ADED0}" dt="2022-10-07T17:37:00.526" v="395" actId="700"/>
          <ac:spMkLst>
            <pc:docMk/>
            <pc:sldMk cId="4022768482" sldId="2076138393"/>
            <ac:spMk id="5" creationId="{92F9A9E5-4CF4-04D5-C862-78700EAF42C9}"/>
          </ac:spMkLst>
        </pc:spChg>
        <pc:spChg chg="del">
          <ac:chgData name="Vincent Biret" userId="c3e0b685-1b22-4bd3-a5f2-ad4f17c5a30d" providerId="ADAL" clId="{3A2A6D56-F698-4B0D-9D4C-B3E6110ADED0}" dt="2022-10-07T17:37:00.526" v="395" actId="700"/>
          <ac:spMkLst>
            <pc:docMk/>
            <pc:sldMk cId="4022768482" sldId="2076138393"/>
            <ac:spMk id="6" creationId="{A8068F69-2EFA-C7B2-E618-61516B9A0ED1}"/>
          </ac:spMkLst>
        </pc:spChg>
        <pc:spChg chg="del">
          <ac:chgData name="Vincent Biret" userId="c3e0b685-1b22-4bd3-a5f2-ad4f17c5a30d" providerId="ADAL" clId="{3A2A6D56-F698-4B0D-9D4C-B3E6110ADED0}" dt="2022-10-07T17:37:00.526" v="395" actId="700"/>
          <ac:spMkLst>
            <pc:docMk/>
            <pc:sldMk cId="4022768482" sldId="2076138393"/>
            <ac:spMk id="7" creationId="{8B4C4018-94DD-F8AF-1FCE-00BF33968943}"/>
          </ac:spMkLst>
        </pc:spChg>
        <pc:spChg chg="del">
          <ac:chgData name="Vincent Biret" userId="c3e0b685-1b22-4bd3-a5f2-ad4f17c5a30d" providerId="ADAL" clId="{3A2A6D56-F698-4B0D-9D4C-B3E6110ADED0}" dt="2022-10-07T17:37:00.526" v="395" actId="700"/>
          <ac:spMkLst>
            <pc:docMk/>
            <pc:sldMk cId="4022768482" sldId="2076138393"/>
            <ac:spMk id="8" creationId="{A70BA2F8-E16C-00F0-F6AE-7914E0C0BF91}"/>
          </ac:spMkLst>
        </pc:spChg>
        <pc:spChg chg="add mod ord">
          <ac:chgData name="Vincent Biret" userId="c3e0b685-1b22-4bd3-a5f2-ad4f17c5a30d" providerId="ADAL" clId="{3A2A6D56-F698-4B0D-9D4C-B3E6110ADED0}" dt="2022-10-07T17:40:31.553" v="601"/>
          <ac:spMkLst>
            <pc:docMk/>
            <pc:sldMk cId="4022768482" sldId="2076138393"/>
            <ac:spMk id="9" creationId="{7AADAEC0-1881-63F6-5DEF-1F75ABF0F38E}"/>
          </ac:spMkLst>
        </pc:spChg>
        <pc:spChg chg="add del mod ord">
          <ac:chgData name="Vincent Biret" userId="c3e0b685-1b22-4bd3-a5f2-ad4f17c5a30d" providerId="ADAL" clId="{3A2A6D56-F698-4B0D-9D4C-B3E6110ADED0}" dt="2022-10-07T17:37:18.876" v="396" actId="3680"/>
          <ac:spMkLst>
            <pc:docMk/>
            <pc:sldMk cId="4022768482" sldId="2076138393"/>
            <ac:spMk id="10" creationId="{21694073-1926-0B42-A599-16EFCC5858F8}"/>
          </ac:spMkLst>
        </pc:spChg>
        <pc:spChg chg="add mod">
          <ac:chgData name="Vincent Biret" userId="c3e0b685-1b22-4bd3-a5f2-ad4f17c5a30d" providerId="ADAL" clId="{3A2A6D56-F698-4B0D-9D4C-B3E6110ADED0}" dt="2022-10-07T18:46:48.562" v="1862" actId="1035"/>
          <ac:spMkLst>
            <pc:docMk/>
            <pc:sldMk cId="4022768482" sldId="2076138393"/>
            <ac:spMk id="14" creationId="{9040B790-2B36-6B39-AFF0-07386D4E3FD7}"/>
          </ac:spMkLst>
        </pc:spChg>
        <pc:spChg chg="add mod">
          <ac:chgData name="Vincent Biret" userId="c3e0b685-1b22-4bd3-a5f2-ad4f17c5a30d" providerId="ADAL" clId="{3A2A6D56-F698-4B0D-9D4C-B3E6110ADED0}" dt="2022-10-07T18:46:48.562" v="1862" actId="1035"/>
          <ac:spMkLst>
            <pc:docMk/>
            <pc:sldMk cId="4022768482" sldId="2076138393"/>
            <ac:spMk id="15" creationId="{671CE706-5037-A9F1-4B59-C67D0D964DBB}"/>
          </ac:spMkLst>
        </pc:spChg>
        <pc:spChg chg="add mod">
          <ac:chgData name="Vincent Biret" userId="c3e0b685-1b22-4bd3-a5f2-ad4f17c5a30d" providerId="ADAL" clId="{3A2A6D56-F698-4B0D-9D4C-B3E6110ADED0}" dt="2022-10-07T20:11:58.641" v="2072" actId="1036"/>
          <ac:spMkLst>
            <pc:docMk/>
            <pc:sldMk cId="4022768482" sldId="2076138393"/>
            <ac:spMk id="16" creationId="{2628CC1D-B6DD-CF6C-50F4-762A90DF2714}"/>
          </ac:spMkLst>
        </pc:spChg>
        <pc:spChg chg="add mod">
          <ac:chgData name="Vincent Biret" userId="c3e0b685-1b22-4bd3-a5f2-ad4f17c5a30d" providerId="ADAL" clId="{3A2A6D56-F698-4B0D-9D4C-B3E6110ADED0}" dt="2022-10-07T17:55:05.466" v="813" actId="1038"/>
          <ac:spMkLst>
            <pc:docMk/>
            <pc:sldMk cId="4022768482" sldId="2076138393"/>
            <ac:spMk id="17" creationId="{17FD60D6-8A65-F98E-9A3F-F8AC0D144421}"/>
          </ac:spMkLst>
        </pc:spChg>
        <pc:graphicFrameChg chg="add mod ord modGraphic">
          <ac:chgData name="Vincent Biret" userId="c3e0b685-1b22-4bd3-a5f2-ad4f17c5a30d" providerId="ADAL" clId="{3A2A6D56-F698-4B0D-9D4C-B3E6110ADED0}" dt="2022-10-07T20:11:52.052" v="2037" actId="20577"/>
          <ac:graphicFrameMkLst>
            <pc:docMk/>
            <pc:sldMk cId="4022768482" sldId="2076138393"/>
            <ac:graphicFrameMk id="11" creationId="{3154848E-997E-4A97-A76E-5EF833CFB3B0}"/>
          </ac:graphicFrameMkLst>
        </pc:graphicFrameChg>
        <pc:picChg chg="add mod modCrop">
          <ac:chgData name="Vincent Biret" userId="c3e0b685-1b22-4bd3-a5f2-ad4f17c5a30d" providerId="ADAL" clId="{3A2A6D56-F698-4B0D-9D4C-B3E6110ADED0}" dt="2022-10-07T17:50:56.828" v="772" actId="408"/>
          <ac:picMkLst>
            <pc:docMk/>
            <pc:sldMk cId="4022768482" sldId="2076138393"/>
            <ac:picMk id="13" creationId="{401F25E5-5442-A773-4075-A7C713778755}"/>
          </ac:picMkLst>
        </pc:picChg>
        <pc:picChg chg="add mod">
          <ac:chgData name="Vincent Biret" userId="c3e0b685-1b22-4bd3-a5f2-ad4f17c5a30d" providerId="ADAL" clId="{3A2A6D56-F698-4B0D-9D4C-B3E6110ADED0}" dt="2022-10-07T17:50:56.828" v="772" actId="408"/>
          <ac:picMkLst>
            <pc:docMk/>
            <pc:sldMk cId="4022768482" sldId="2076138393"/>
            <ac:picMk id="1026" creationId="{4C904944-9BE6-0F7C-A251-99366799AB82}"/>
          </ac:picMkLst>
        </pc:picChg>
        <pc:picChg chg="add mod">
          <ac:chgData name="Vincent Biret" userId="c3e0b685-1b22-4bd3-a5f2-ad4f17c5a30d" providerId="ADAL" clId="{3A2A6D56-F698-4B0D-9D4C-B3E6110ADED0}" dt="2022-10-07T17:50:56.828" v="772" actId="408"/>
          <ac:picMkLst>
            <pc:docMk/>
            <pc:sldMk cId="4022768482" sldId="2076138393"/>
            <ac:picMk id="1028" creationId="{05AC9D35-AADD-975C-37B9-28515A9DF450}"/>
          </ac:picMkLst>
        </pc:picChg>
        <pc:picChg chg="add mod">
          <ac:chgData name="Vincent Biret" userId="c3e0b685-1b22-4bd3-a5f2-ad4f17c5a30d" providerId="ADAL" clId="{3A2A6D56-F698-4B0D-9D4C-B3E6110ADED0}" dt="2022-10-07T17:50:56.828" v="772" actId="408"/>
          <ac:picMkLst>
            <pc:docMk/>
            <pc:sldMk cId="4022768482" sldId="2076138393"/>
            <ac:picMk id="1030" creationId="{C5C8B69A-5B32-A01A-CF90-B2BF377A6085}"/>
          </ac:picMkLst>
        </pc:picChg>
      </pc:sldChg>
      <pc:sldChg chg="addSp delSp modSp new mod setBg modClrScheme chgLayout">
        <pc:chgData name="Vincent Biret" userId="c3e0b685-1b22-4bd3-a5f2-ad4f17c5a30d" providerId="ADAL" clId="{3A2A6D56-F698-4B0D-9D4C-B3E6110ADED0}" dt="2022-10-07T18:22:28.562" v="1599" actId="26606"/>
        <pc:sldMkLst>
          <pc:docMk/>
          <pc:sldMk cId="3308071367" sldId="2076138394"/>
        </pc:sldMkLst>
        <pc:spChg chg="del mod ord">
          <ac:chgData name="Vincent Biret" userId="c3e0b685-1b22-4bd3-a5f2-ad4f17c5a30d" providerId="ADAL" clId="{3A2A6D56-F698-4B0D-9D4C-B3E6110ADED0}" dt="2022-10-07T17:57:54.923" v="867" actId="700"/>
          <ac:spMkLst>
            <pc:docMk/>
            <pc:sldMk cId="3308071367" sldId="2076138394"/>
            <ac:spMk id="2" creationId="{FFED5B44-50A8-1C7C-6BA8-E4FD3C07CD69}"/>
          </ac:spMkLst>
        </pc:spChg>
        <pc:spChg chg="del mod ord">
          <ac:chgData name="Vincent Biret" userId="c3e0b685-1b22-4bd3-a5f2-ad4f17c5a30d" providerId="ADAL" clId="{3A2A6D56-F698-4B0D-9D4C-B3E6110ADED0}" dt="2022-10-07T17:57:54.923" v="867" actId="700"/>
          <ac:spMkLst>
            <pc:docMk/>
            <pc:sldMk cId="3308071367" sldId="2076138394"/>
            <ac:spMk id="3" creationId="{889BCA5E-55FA-06F0-08BD-2491E73E230E}"/>
          </ac:spMkLst>
        </pc:spChg>
        <pc:spChg chg="add mod ord">
          <ac:chgData name="Vincent Biret" userId="c3e0b685-1b22-4bd3-a5f2-ad4f17c5a30d" providerId="ADAL" clId="{3A2A6D56-F698-4B0D-9D4C-B3E6110ADED0}" dt="2022-10-07T18:22:28.562" v="1599" actId="26606"/>
          <ac:spMkLst>
            <pc:docMk/>
            <pc:sldMk cId="3308071367" sldId="2076138394"/>
            <ac:spMk id="4" creationId="{D48CF1A5-DE73-93EC-A7B1-79C70DF69B02}"/>
          </ac:spMkLst>
        </pc:spChg>
        <pc:spChg chg="add mod ord">
          <ac:chgData name="Vincent Biret" userId="c3e0b685-1b22-4bd3-a5f2-ad4f17c5a30d" providerId="ADAL" clId="{3A2A6D56-F698-4B0D-9D4C-B3E6110ADED0}" dt="2022-10-07T18:22:28.562" v="1599" actId="26606"/>
          <ac:spMkLst>
            <pc:docMk/>
            <pc:sldMk cId="3308071367" sldId="2076138394"/>
            <ac:spMk id="5" creationId="{59734D24-590B-0458-8E0C-25606492FEB8}"/>
          </ac:spMkLst>
        </pc:spChg>
        <pc:spChg chg="add">
          <ac:chgData name="Vincent Biret" userId="c3e0b685-1b22-4bd3-a5f2-ad4f17c5a30d" providerId="ADAL" clId="{3A2A6D56-F698-4B0D-9D4C-B3E6110ADED0}" dt="2022-10-07T18:22:28.562" v="1599" actId="26606"/>
          <ac:spMkLst>
            <pc:docMk/>
            <pc:sldMk cId="3308071367" sldId="2076138394"/>
            <ac:spMk id="10" creationId="{A7895A40-19A4-42D6-9D30-DBC1E8002635}"/>
          </ac:spMkLst>
        </pc:spChg>
        <pc:spChg chg="add">
          <ac:chgData name="Vincent Biret" userId="c3e0b685-1b22-4bd3-a5f2-ad4f17c5a30d" providerId="ADAL" clId="{3A2A6D56-F698-4B0D-9D4C-B3E6110ADED0}" dt="2022-10-07T18:22:28.562" v="1599" actId="26606"/>
          <ac:spMkLst>
            <pc:docMk/>
            <pc:sldMk cId="3308071367" sldId="2076138394"/>
            <ac:spMk id="12" creationId="{02F429C4-ABC9-46FC-818A-B5429CDE4A96}"/>
          </ac:spMkLst>
        </pc:spChg>
        <pc:spChg chg="add">
          <ac:chgData name="Vincent Biret" userId="c3e0b685-1b22-4bd3-a5f2-ad4f17c5a30d" providerId="ADAL" clId="{3A2A6D56-F698-4B0D-9D4C-B3E6110ADED0}" dt="2022-10-07T18:22:28.562" v="1599" actId="26606"/>
          <ac:spMkLst>
            <pc:docMk/>
            <pc:sldMk cId="3308071367" sldId="2076138394"/>
            <ac:spMk id="14" creationId="{2CEF98E4-3709-4952-8F42-2305CCE34FA3}"/>
          </ac:spMkLst>
        </pc:spChg>
        <pc:spChg chg="add">
          <ac:chgData name="Vincent Biret" userId="c3e0b685-1b22-4bd3-a5f2-ad4f17c5a30d" providerId="ADAL" clId="{3A2A6D56-F698-4B0D-9D4C-B3E6110ADED0}" dt="2022-10-07T18:22:28.562" v="1599" actId="26606"/>
          <ac:spMkLst>
            <pc:docMk/>
            <pc:sldMk cId="3308071367" sldId="2076138394"/>
            <ac:spMk id="16" creationId="{F10BCCF5-D685-47FF-B675-647EAEB72C8E}"/>
          </ac:spMkLst>
        </pc:spChg>
        <pc:spChg chg="add">
          <ac:chgData name="Vincent Biret" userId="c3e0b685-1b22-4bd3-a5f2-ad4f17c5a30d" providerId="ADAL" clId="{3A2A6D56-F698-4B0D-9D4C-B3E6110ADED0}" dt="2022-10-07T18:22:28.562" v="1599" actId="26606"/>
          <ac:spMkLst>
            <pc:docMk/>
            <pc:sldMk cId="3308071367" sldId="2076138394"/>
            <ac:spMk id="18" creationId="{B0EE8A42-107A-4D4C-8D56-BBAE95C7FC0D}"/>
          </ac:spMkLst>
        </pc:spChg>
      </pc:sldChg>
      <pc:sldChg chg="addSp delSp modSp new mod setBg">
        <pc:chgData name="Vincent Biret" userId="c3e0b685-1b22-4bd3-a5f2-ad4f17c5a30d" providerId="ADAL" clId="{3A2A6D56-F698-4B0D-9D4C-B3E6110ADED0}" dt="2022-10-07T18:33:01.742" v="1738" actId="20577"/>
        <pc:sldMkLst>
          <pc:docMk/>
          <pc:sldMk cId="875273560" sldId="2076138395"/>
        </pc:sldMkLst>
        <pc:spChg chg="mod">
          <ac:chgData name="Vincent Biret" userId="c3e0b685-1b22-4bd3-a5f2-ad4f17c5a30d" providerId="ADAL" clId="{3A2A6D56-F698-4B0D-9D4C-B3E6110ADED0}" dt="2022-10-07T18:32:14.922" v="1724" actId="404"/>
          <ac:spMkLst>
            <pc:docMk/>
            <pc:sldMk cId="875273560" sldId="2076138395"/>
            <ac:spMk id="2" creationId="{1280C2BB-DD61-1B50-AB3F-E419042E6665}"/>
          </ac:spMkLst>
        </pc:spChg>
        <pc:spChg chg="del mod">
          <ac:chgData name="Vincent Biret" userId="c3e0b685-1b22-4bd3-a5f2-ad4f17c5a30d" providerId="ADAL" clId="{3A2A6D56-F698-4B0D-9D4C-B3E6110ADED0}" dt="2022-10-07T18:23:27.352" v="1607" actId="26606"/>
          <ac:spMkLst>
            <pc:docMk/>
            <pc:sldMk cId="875273560" sldId="2076138395"/>
            <ac:spMk id="3" creationId="{001CBEE9-AD16-EF1A-CEE5-12A7F77BC582}"/>
          </ac:spMkLst>
        </pc:spChg>
        <pc:spChg chg="add">
          <ac:chgData name="Vincent Biret" userId="c3e0b685-1b22-4bd3-a5f2-ad4f17c5a30d" providerId="ADAL" clId="{3A2A6D56-F698-4B0D-9D4C-B3E6110ADED0}" dt="2022-10-07T18:23:27.352" v="1607" actId="26606"/>
          <ac:spMkLst>
            <pc:docMk/>
            <pc:sldMk cId="875273560" sldId="2076138395"/>
            <ac:spMk id="9" creationId="{A1F6BF70-C7D1-4AF9-8DB4-BEEB8A9C3529}"/>
          </ac:spMkLst>
        </pc:spChg>
        <pc:spChg chg="add">
          <ac:chgData name="Vincent Biret" userId="c3e0b685-1b22-4bd3-a5f2-ad4f17c5a30d" providerId="ADAL" clId="{3A2A6D56-F698-4B0D-9D4C-B3E6110ADED0}" dt="2022-10-07T18:23:27.352" v="1607" actId="26606"/>
          <ac:spMkLst>
            <pc:docMk/>
            <pc:sldMk cId="875273560" sldId="2076138395"/>
            <ac:spMk id="15" creationId="{2C1BBA94-3F40-40AA-8BB9-E69E25E537C1}"/>
          </ac:spMkLst>
        </pc:spChg>
        <pc:grpChg chg="add">
          <ac:chgData name="Vincent Biret" userId="c3e0b685-1b22-4bd3-a5f2-ad4f17c5a30d" providerId="ADAL" clId="{3A2A6D56-F698-4B0D-9D4C-B3E6110ADED0}" dt="2022-10-07T18:23:27.352" v="1607" actId="26606"/>
          <ac:grpSpMkLst>
            <pc:docMk/>
            <pc:sldMk cId="875273560" sldId="2076138395"/>
            <ac:grpSpMk id="11" creationId="{0C66A8B6-1F6E-4FCC-93B9-B9986B6FD111}"/>
          </ac:grpSpMkLst>
        </pc:grpChg>
        <pc:graphicFrameChg chg="add mod modGraphic">
          <ac:chgData name="Vincent Biret" userId="c3e0b685-1b22-4bd3-a5f2-ad4f17c5a30d" providerId="ADAL" clId="{3A2A6D56-F698-4B0D-9D4C-B3E6110ADED0}" dt="2022-10-07T18:33:01.742" v="1738" actId="20577"/>
          <ac:graphicFrameMkLst>
            <pc:docMk/>
            <pc:sldMk cId="875273560" sldId="2076138395"/>
            <ac:graphicFrameMk id="7" creationId="{0DCEC3F8-19C1-D738-6CEF-C4E70C0C17E2}"/>
          </ac:graphicFrameMkLst>
        </pc:graphicFrameChg>
        <pc:picChg chg="add del mod">
          <ac:chgData name="Vincent Biret" userId="c3e0b685-1b22-4bd3-a5f2-ad4f17c5a30d" providerId="ADAL" clId="{3A2A6D56-F698-4B0D-9D4C-B3E6110ADED0}" dt="2022-10-07T18:23:21.639" v="1606" actId="478"/>
          <ac:picMkLst>
            <pc:docMk/>
            <pc:sldMk cId="875273560" sldId="2076138395"/>
            <ac:picMk id="4" creationId="{34EFD96B-7191-08F7-862F-55AD3347AFE0}"/>
          </ac:picMkLst>
        </pc:picChg>
        <pc:picChg chg="add del mod">
          <ac:chgData name="Vincent Biret" userId="c3e0b685-1b22-4bd3-a5f2-ad4f17c5a30d" providerId="ADAL" clId="{3A2A6D56-F698-4B0D-9D4C-B3E6110ADED0}" dt="2022-10-07T18:23:21.639" v="1606" actId="478"/>
          <ac:picMkLst>
            <pc:docMk/>
            <pc:sldMk cId="875273560" sldId="2076138395"/>
            <ac:picMk id="5" creationId="{10C2CCDA-568E-D6EE-01DC-EEEA97AB2FD4}"/>
          </ac:picMkLst>
        </pc:picChg>
        <pc:picChg chg="add del mod">
          <ac:chgData name="Vincent Biret" userId="c3e0b685-1b22-4bd3-a5f2-ad4f17c5a30d" providerId="ADAL" clId="{3A2A6D56-F698-4B0D-9D4C-B3E6110ADED0}" dt="2022-10-07T18:23:21.639" v="1606" actId="478"/>
          <ac:picMkLst>
            <pc:docMk/>
            <pc:sldMk cId="875273560" sldId="2076138395"/>
            <ac:picMk id="6" creationId="{FAFA7D3F-4326-D2B2-B4FF-4D17C75D7CC5}"/>
          </ac:picMkLst>
        </pc:picChg>
      </pc:sldChg>
      <pc:sldMasterChg chg="delSldLayout">
        <pc:chgData name="Vincent Biret" userId="c3e0b685-1b22-4bd3-a5f2-ad4f17c5a30d" providerId="ADAL" clId="{3A2A6D56-F698-4B0D-9D4C-B3E6110ADED0}" dt="2022-10-07T17:32:57.420" v="364" actId="2696"/>
        <pc:sldMasterMkLst>
          <pc:docMk/>
          <pc:sldMasterMk cId="3257675710" sldId="2147483663"/>
        </pc:sldMasterMkLst>
        <pc:sldLayoutChg chg="del">
          <pc:chgData name="Vincent Biret" userId="c3e0b685-1b22-4bd3-a5f2-ad4f17c5a30d" providerId="ADAL" clId="{3A2A6D56-F698-4B0D-9D4C-B3E6110ADED0}" dt="2022-10-07T17:32:57.420" v="364" actId="2696"/>
          <pc:sldLayoutMkLst>
            <pc:docMk/>
            <pc:sldMasterMk cId="3257675710" sldId="2147483663"/>
            <pc:sldLayoutMk cId="2573810968" sldId="2147483676"/>
          </pc:sldLayoutMkLst>
        </pc:sldLayoutChg>
      </pc:sldMasterChg>
    </pc:docChg>
  </pc:docChgLst>
</pc:chgInfo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graph" TargetMode="External"/><Relationship Id="rId2" Type="http://schemas.openxmlformats.org/officeDocument/2006/relationships/hyperlink" Target="https://github.com/microsoft/kiota" TargetMode="External"/><Relationship Id="rId1" Type="http://schemas.openxmlformats.org/officeDocument/2006/relationships/hyperlink" Target="https://microsoft.github.io/kiota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graph" TargetMode="External"/><Relationship Id="rId2" Type="http://schemas.openxmlformats.org/officeDocument/2006/relationships/hyperlink" Target="https://github.com/microsoft/kiota" TargetMode="External"/><Relationship Id="rId1" Type="http://schemas.openxmlformats.org/officeDocument/2006/relationships/hyperlink" Target="https://microsoft.github.io/kiota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10FE70-6BDC-4E2B-9640-C2349215A7C6}" type="doc">
      <dgm:prSet loTypeId="urn:microsoft.com/office/officeart/2005/8/layout/matrix3" loCatId="matrix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9E6BDDE-55B4-4D2A-8481-498955BB8B8B}">
      <dgm:prSet/>
      <dgm:spPr/>
      <dgm:t>
        <a:bodyPr/>
        <a:lstStyle/>
        <a:p>
          <a:r>
            <a:rPr lang="en-CA"/>
            <a:t>Open-source client generator for OpenAPI’s</a:t>
          </a:r>
          <a:endParaRPr lang="en-US"/>
        </a:p>
      </dgm:t>
    </dgm:pt>
    <dgm:pt modelId="{631DC386-B74A-43AC-AB12-FDA964316926}" type="parTrans" cxnId="{B6C070E7-A7BD-4140-A734-3FFF5265E3D8}">
      <dgm:prSet/>
      <dgm:spPr/>
      <dgm:t>
        <a:bodyPr/>
        <a:lstStyle/>
        <a:p>
          <a:endParaRPr lang="en-US"/>
        </a:p>
      </dgm:t>
    </dgm:pt>
    <dgm:pt modelId="{AB33A340-FE3F-4D7E-A1F5-06D61FF7D615}" type="sibTrans" cxnId="{B6C070E7-A7BD-4140-A734-3FFF5265E3D8}">
      <dgm:prSet/>
      <dgm:spPr/>
      <dgm:t>
        <a:bodyPr/>
        <a:lstStyle/>
        <a:p>
          <a:endParaRPr lang="en-US"/>
        </a:p>
      </dgm:t>
    </dgm:pt>
    <dgm:pt modelId="{1DA51D77-79CC-4E6D-AEBA-84DD82D8A954}">
      <dgm:prSet/>
      <dgm:spPr/>
      <dgm:t>
        <a:bodyPr/>
        <a:lstStyle/>
        <a:p>
          <a:r>
            <a:rPr lang="en-CA"/>
            <a:t>Started in 2021</a:t>
          </a:r>
          <a:endParaRPr lang="en-US"/>
        </a:p>
      </dgm:t>
    </dgm:pt>
    <dgm:pt modelId="{BD3087FB-74B7-434F-83A6-E9DE96C89C7F}" type="parTrans" cxnId="{63840A2E-D25E-4B40-A478-90AF6C3CF4F2}">
      <dgm:prSet/>
      <dgm:spPr/>
      <dgm:t>
        <a:bodyPr/>
        <a:lstStyle/>
        <a:p>
          <a:endParaRPr lang="en-US"/>
        </a:p>
      </dgm:t>
    </dgm:pt>
    <dgm:pt modelId="{9C5392C3-69C0-40F4-BF5F-069FB676FE4C}" type="sibTrans" cxnId="{63840A2E-D25E-4B40-A478-90AF6C3CF4F2}">
      <dgm:prSet/>
      <dgm:spPr/>
      <dgm:t>
        <a:bodyPr/>
        <a:lstStyle/>
        <a:p>
          <a:endParaRPr lang="en-US"/>
        </a:p>
      </dgm:t>
    </dgm:pt>
    <dgm:pt modelId="{A11A69D5-4605-449D-B892-C130D4534752}">
      <dgm:prSet/>
      <dgm:spPr/>
      <dgm:t>
        <a:bodyPr/>
        <a:lstStyle/>
        <a:p>
          <a:r>
            <a:rPr lang="en-CA"/>
            <a:t>Public preview</a:t>
          </a:r>
          <a:endParaRPr lang="en-US"/>
        </a:p>
      </dgm:t>
    </dgm:pt>
    <dgm:pt modelId="{336C3CE0-FA76-499D-8135-9CED39F515AC}" type="parTrans" cxnId="{EEEDBF21-3069-4322-A2BE-DE635F5CD386}">
      <dgm:prSet/>
      <dgm:spPr/>
      <dgm:t>
        <a:bodyPr/>
        <a:lstStyle/>
        <a:p>
          <a:endParaRPr lang="en-US"/>
        </a:p>
      </dgm:t>
    </dgm:pt>
    <dgm:pt modelId="{E0099384-24D7-4EC8-8E95-4FF51C1A1C65}" type="sibTrans" cxnId="{EEEDBF21-3069-4322-A2BE-DE635F5CD386}">
      <dgm:prSet/>
      <dgm:spPr/>
      <dgm:t>
        <a:bodyPr/>
        <a:lstStyle/>
        <a:p>
          <a:endParaRPr lang="en-US"/>
        </a:p>
      </dgm:t>
    </dgm:pt>
    <dgm:pt modelId="{F5F5A6BB-EBAC-40CE-9A64-DE2B2843F2D2}">
      <dgm:prSet/>
      <dgm:spPr/>
      <dgm:t>
        <a:bodyPr/>
        <a:lstStyle/>
        <a:p>
          <a:r>
            <a:rPr lang="en-CA"/>
            <a:t>Generates:</a:t>
          </a:r>
          <a:endParaRPr lang="en-US"/>
        </a:p>
      </dgm:t>
    </dgm:pt>
    <dgm:pt modelId="{9ABB7582-9EFD-4C09-AE05-FDC586D58D2F}" type="parTrans" cxnId="{2F96A238-2824-430E-927E-3613507AD266}">
      <dgm:prSet/>
      <dgm:spPr/>
      <dgm:t>
        <a:bodyPr/>
        <a:lstStyle/>
        <a:p>
          <a:endParaRPr lang="en-US"/>
        </a:p>
      </dgm:t>
    </dgm:pt>
    <dgm:pt modelId="{44DCA8C0-93CC-45AF-98FD-9473E1602A75}" type="sibTrans" cxnId="{2F96A238-2824-430E-927E-3613507AD266}">
      <dgm:prSet/>
      <dgm:spPr/>
      <dgm:t>
        <a:bodyPr/>
        <a:lstStyle/>
        <a:p>
          <a:endParaRPr lang="en-US"/>
        </a:p>
      </dgm:t>
    </dgm:pt>
    <dgm:pt modelId="{11AF69C7-C69E-49E7-BD89-FBB1CCC7E8B1}">
      <dgm:prSet/>
      <dgm:spPr/>
      <dgm:t>
        <a:bodyPr/>
        <a:lstStyle/>
        <a:p>
          <a:r>
            <a:rPr lang="en-CA"/>
            <a:t>Models</a:t>
          </a:r>
          <a:endParaRPr lang="en-US"/>
        </a:p>
      </dgm:t>
    </dgm:pt>
    <dgm:pt modelId="{DCA27D23-FE40-487E-BAF4-CFBB7170B26D}" type="parTrans" cxnId="{AB38B1C0-4B72-4514-9867-2C141D6F65BB}">
      <dgm:prSet/>
      <dgm:spPr/>
      <dgm:t>
        <a:bodyPr/>
        <a:lstStyle/>
        <a:p>
          <a:endParaRPr lang="en-US"/>
        </a:p>
      </dgm:t>
    </dgm:pt>
    <dgm:pt modelId="{BC8EDA66-3D6F-478E-8B5F-C956DD36E52F}" type="sibTrans" cxnId="{AB38B1C0-4B72-4514-9867-2C141D6F65BB}">
      <dgm:prSet/>
      <dgm:spPr/>
      <dgm:t>
        <a:bodyPr/>
        <a:lstStyle/>
        <a:p>
          <a:endParaRPr lang="en-US"/>
        </a:p>
      </dgm:t>
    </dgm:pt>
    <dgm:pt modelId="{ED866CBF-3E19-4A1B-ADA1-C6169727DEE8}">
      <dgm:prSet/>
      <dgm:spPr/>
      <dgm:t>
        <a:bodyPr/>
        <a:lstStyle/>
        <a:p>
          <a:r>
            <a:rPr lang="en-CA" dirty="0"/>
            <a:t>Chained-style API</a:t>
          </a:r>
          <a:endParaRPr lang="en-US" dirty="0"/>
        </a:p>
      </dgm:t>
    </dgm:pt>
    <dgm:pt modelId="{44863F8B-4EE4-462A-9D83-427541C69379}" type="parTrans" cxnId="{46A517C1-D821-45CE-BD8D-204C4055E7FC}">
      <dgm:prSet/>
      <dgm:spPr/>
      <dgm:t>
        <a:bodyPr/>
        <a:lstStyle/>
        <a:p>
          <a:endParaRPr lang="en-US"/>
        </a:p>
      </dgm:t>
    </dgm:pt>
    <dgm:pt modelId="{D0A074EA-1DBA-4019-B79C-D9251933C0CD}" type="sibTrans" cxnId="{46A517C1-D821-45CE-BD8D-204C4055E7FC}">
      <dgm:prSet/>
      <dgm:spPr/>
      <dgm:t>
        <a:bodyPr/>
        <a:lstStyle/>
        <a:p>
          <a:endParaRPr lang="en-US"/>
        </a:p>
      </dgm:t>
    </dgm:pt>
    <dgm:pt modelId="{77C56F99-B7C8-4769-BD5D-BFD66C371D39}" type="pres">
      <dgm:prSet presAssocID="{0E10FE70-6BDC-4E2B-9640-C2349215A7C6}" presName="matrix" presStyleCnt="0">
        <dgm:presLayoutVars>
          <dgm:chMax val="1"/>
          <dgm:dir/>
          <dgm:resizeHandles val="exact"/>
        </dgm:presLayoutVars>
      </dgm:prSet>
      <dgm:spPr/>
    </dgm:pt>
    <dgm:pt modelId="{658FC219-048A-4770-812D-CE45DEFD0221}" type="pres">
      <dgm:prSet presAssocID="{0E10FE70-6BDC-4E2B-9640-C2349215A7C6}" presName="diamond" presStyleLbl="bgShp" presStyleIdx="0" presStyleCnt="1"/>
      <dgm:spPr/>
    </dgm:pt>
    <dgm:pt modelId="{23FE064C-6180-43CC-B002-592E24D6E75E}" type="pres">
      <dgm:prSet presAssocID="{0E10FE70-6BDC-4E2B-9640-C2349215A7C6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054756B-8E70-4E8A-9BEB-57BCF27F941A}" type="pres">
      <dgm:prSet presAssocID="{0E10FE70-6BDC-4E2B-9640-C2349215A7C6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256AAF5-6726-4D25-B5E7-71C0ACD84F67}" type="pres">
      <dgm:prSet presAssocID="{0E10FE70-6BDC-4E2B-9640-C2349215A7C6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4C98AEF-F1B0-49B6-B93C-E8522380C117}" type="pres">
      <dgm:prSet presAssocID="{0E10FE70-6BDC-4E2B-9640-C2349215A7C6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EEEDBF21-3069-4322-A2BE-DE635F5CD386}" srcId="{0E10FE70-6BDC-4E2B-9640-C2349215A7C6}" destId="{A11A69D5-4605-449D-B892-C130D4534752}" srcOrd="2" destOrd="0" parTransId="{336C3CE0-FA76-499D-8135-9CED39F515AC}" sibTransId="{E0099384-24D7-4EC8-8E95-4FF51C1A1C65}"/>
    <dgm:cxn modelId="{63840A2E-D25E-4B40-A478-90AF6C3CF4F2}" srcId="{0E10FE70-6BDC-4E2B-9640-C2349215A7C6}" destId="{1DA51D77-79CC-4E6D-AEBA-84DD82D8A954}" srcOrd="1" destOrd="0" parTransId="{BD3087FB-74B7-434F-83A6-E9DE96C89C7F}" sibTransId="{9C5392C3-69C0-40F4-BF5F-069FB676FE4C}"/>
    <dgm:cxn modelId="{AC853D36-835F-4B4B-9050-CE2BE07F09C2}" type="presOf" srcId="{11AF69C7-C69E-49E7-BD89-FBB1CCC7E8B1}" destId="{04C98AEF-F1B0-49B6-B93C-E8522380C117}" srcOrd="0" destOrd="1" presId="urn:microsoft.com/office/officeart/2005/8/layout/matrix3"/>
    <dgm:cxn modelId="{2F96A238-2824-430E-927E-3613507AD266}" srcId="{0E10FE70-6BDC-4E2B-9640-C2349215A7C6}" destId="{F5F5A6BB-EBAC-40CE-9A64-DE2B2843F2D2}" srcOrd="3" destOrd="0" parTransId="{9ABB7582-9EFD-4C09-AE05-FDC586D58D2F}" sibTransId="{44DCA8C0-93CC-45AF-98FD-9473E1602A75}"/>
    <dgm:cxn modelId="{9CE36151-D805-4C0D-AC22-EE8848B645B4}" type="presOf" srcId="{ED866CBF-3E19-4A1B-ADA1-C6169727DEE8}" destId="{04C98AEF-F1B0-49B6-B93C-E8522380C117}" srcOrd="0" destOrd="2" presId="urn:microsoft.com/office/officeart/2005/8/layout/matrix3"/>
    <dgm:cxn modelId="{35C08384-5FFC-4D49-8F3C-874AE4EBAECA}" type="presOf" srcId="{A11A69D5-4605-449D-B892-C130D4534752}" destId="{D256AAF5-6726-4D25-B5E7-71C0ACD84F67}" srcOrd="0" destOrd="0" presId="urn:microsoft.com/office/officeart/2005/8/layout/matrix3"/>
    <dgm:cxn modelId="{35CC0194-E757-4F1E-A527-37AC31D180BC}" type="presOf" srcId="{1DA51D77-79CC-4E6D-AEBA-84DD82D8A954}" destId="{B054756B-8E70-4E8A-9BEB-57BCF27F941A}" srcOrd="0" destOrd="0" presId="urn:microsoft.com/office/officeart/2005/8/layout/matrix3"/>
    <dgm:cxn modelId="{AB38B1C0-4B72-4514-9867-2C141D6F65BB}" srcId="{F5F5A6BB-EBAC-40CE-9A64-DE2B2843F2D2}" destId="{11AF69C7-C69E-49E7-BD89-FBB1CCC7E8B1}" srcOrd="0" destOrd="0" parTransId="{DCA27D23-FE40-487E-BAF4-CFBB7170B26D}" sibTransId="{BC8EDA66-3D6F-478E-8B5F-C956DD36E52F}"/>
    <dgm:cxn modelId="{46A517C1-D821-45CE-BD8D-204C4055E7FC}" srcId="{F5F5A6BB-EBAC-40CE-9A64-DE2B2843F2D2}" destId="{ED866CBF-3E19-4A1B-ADA1-C6169727DEE8}" srcOrd="1" destOrd="0" parTransId="{44863F8B-4EE4-462A-9D83-427541C69379}" sibTransId="{D0A074EA-1DBA-4019-B79C-D9251933C0CD}"/>
    <dgm:cxn modelId="{E0EED4CB-F967-4984-946B-E76F40E4C895}" type="presOf" srcId="{0E10FE70-6BDC-4E2B-9640-C2349215A7C6}" destId="{77C56F99-B7C8-4769-BD5D-BFD66C371D39}" srcOrd="0" destOrd="0" presId="urn:microsoft.com/office/officeart/2005/8/layout/matrix3"/>
    <dgm:cxn modelId="{45590ED1-A64C-4838-806D-C2EAFE587076}" type="presOf" srcId="{F5F5A6BB-EBAC-40CE-9A64-DE2B2843F2D2}" destId="{04C98AEF-F1B0-49B6-B93C-E8522380C117}" srcOrd="0" destOrd="0" presId="urn:microsoft.com/office/officeart/2005/8/layout/matrix3"/>
    <dgm:cxn modelId="{26E2C7DE-BB05-42E3-9423-8998E26B7D73}" type="presOf" srcId="{49E6BDDE-55B4-4D2A-8481-498955BB8B8B}" destId="{23FE064C-6180-43CC-B002-592E24D6E75E}" srcOrd="0" destOrd="0" presId="urn:microsoft.com/office/officeart/2005/8/layout/matrix3"/>
    <dgm:cxn modelId="{B6C070E7-A7BD-4140-A734-3FFF5265E3D8}" srcId="{0E10FE70-6BDC-4E2B-9640-C2349215A7C6}" destId="{49E6BDDE-55B4-4D2A-8481-498955BB8B8B}" srcOrd="0" destOrd="0" parTransId="{631DC386-B74A-43AC-AB12-FDA964316926}" sibTransId="{AB33A340-FE3F-4D7E-A1F5-06D61FF7D615}"/>
    <dgm:cxn modelId="{8EA96D57-DDFC-42A2-BE95-9A0A64549E77}" type="presParOf" srcId="{77C56F99-B7C8-4769-BD5D-BFD66C371D39}" destId="{658FC219-048A-4770-812D-CE45DEFD0221}" srcOrd="0" destOrd="0" presId="urn:microsoft.com/office/officeart/2005/8/layout/matrix3"/>
    <dgm:cxn modelId="{9E1848E9-4B52-4DAD-8417-6A37C5830287}" type="presParOf" srcId="{77C56F99-B7C8-4769-BD5D-BFD66C371D39}" destId="{23FE064C-6180-43CC-B002-592E24D6E75E}" srcOrd="1" destOrd="0" presId="urn:microsoft.com/office/officeart/2005/8/layout/matrix3"/>
    <dgm:cxn modelId="{E845C01B-C33F-46F1-8BD1-3224B69AF014}" type="presParOf" srcId="{77C56F99-B7C8-4769-BD5D-BFD66C371D39}" destId="{B054756B-8E70-4E8A-9BEB-57BCF27F941A}" srcOrd="2" destOrd="0" presId="urn:microsoft.com/office/officeart/2005/8/layout/matrix3"/>
    <dgm:cxn modelId="{D032DA42-7C24-44F2-8568-E31AFC3BD8C0}" type="presParOf" srcId="{77C56F99-B7C8-4769-BD5D-BFD66C371D39}" destId="{D256AAF5-6726-4D25-B5E7-71C0ACD84F67}" srcOrd="3" destOrd="0" presId="urn:microsoft.com/office/officeart/2005/8/layout/matrix3"/>
    <dgm:cxn modelId="{5630E79E-CE26-47D6-8AB3-A5C9BB868B66}" type="presParOf" srcId="{77C56F99-B7C8-4769-BD5D-BFD66C371D39}" destId="{04C98AEF-F1B0-49B6-B93C-E8522380C117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7A1B23B-0CA1-47DF-9411-9021DED88A81}" type="doc">
      <dgm:prSet loTypeId="urn:microsoft.com/office/officeart/2005/8/layout/h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D080A422-DBBC-4319-90E6-5A36FEED2AB7}">
      <dgm:prSet phldrT="[Text]"/>
      <dgm:spPr/>
      <dgm:t>
        <a:bodyPr/>
        <a:lstStyle/>
        <a:p>
          <a:r>
            <a:rPr lang="en-GB" dirty="0"/>
            <a:t>search</a:t>
          </a:r>
        </a:p>
      </dgm:t>
    </dgm:pt>
    <dgm:pt modelId="{3250E269-9B5A-487D-8797-1E54E05B8FD6}" type="parTrans" cxnId="{305EFE39-4197-4AFF-AB1A-2CB28EDDE6EA}">
      <dgm:prSet/>
      <dgm:spPr/>
      <dgm:t>
        <a:bodyPr/>
        <a:lstStyle/>
        <a:p>
          <a:endParaRPr lang="en-GB"/>
        </a:p>
      </dgm:t>
    </dgm:pt>
    <dgm:pt modelId="{3E1C2DBF-65A5-47E9-B056-99BE9E9F5E7A}" type="sibTrans" cxnId="{305EFE39-4197-4AFF-AB1A-2CB28EDDE6EA}">
      <dgm:prSet/>
      <dgm:spPr/>
      <dgm:t>
        <a:bodyPr/>
        <a:lstStyle/>
        <a:p>
          <a:endParaRPr lang="en-GB"/>
        </a:p>
      </dgm:t>
    </dgm:pt>
    <dgm:pt modelId="{9BB3DD4E-6EB7-450A-9ECC-CF53D1ABA783}">
      <dgm:prSet phldrT="[Text]"/>
      <dgm:spPr/>
      <dgm:t>
        <a:bodyPr/>
        <a:lstStyle/>
        <a:p>
          <a:r>
            <a:rPr lang="en-GB" dirty="0">
              <a:latin typeface="+mn-lt"/>
            </a:rPr>
            <a:t>Find an API description</a:t>
          </a:r>
          <a:endParaRPr lang="en-GB" dirty="0"/>
        </a:p>
      </dgm:t>
    </dgm:pt>
    <dgm:pt modelId="{98EE318B-FC15-46C9-A44E-A2E11E730FAB}" type="parTrans" cxnId="{A97CC7FB-BB04-4506-BCD4-9ACC65BD1CF0}">
      <dgm:prSet/>
      <dgm:spPr/>
      <dgm:t>
        <a:bodyPr/>
        <a:lstStyle/>
        <a:p>
          <a:endParaRPr lang="en-GB"/>
        </a:p>
      </dgm:t>
    </dgm:pt>
    <dgm:pt modelId="{0F16E27A-D2FA-478B-AE50-FB272B69A73A}" type="sibTrans" cxnId="{A97CC7FB-BB04-4506-BCD4-9ACC65BD1CF0}">
      <dgm:prSet/>
      <dgm:spPr/>
      <dgm:t>
        <a:bodyPr/>
        <a:lstStyle/>
        <a:p>
          <a:endParaRPr lang="en-GB"/>
        </a:p>
      </dgm:t>
    </dgm:pt>
    <dgm:pt modelId="{CC9D178B-38BA-477B-8B60-C024880D8F7A}">
      <dgm:prSet phldrT="[Text]"/>
      <dgm:spPr/>
      <dgm:t>
        <a:bodyPr/>
        <a:lstStyle/>
        <a:p>
          <a:r>
            <a:rPr lang="en-GB" dirty="0"/>
            <a:t>show</a:t>
          </a:r>
        </a:p>
      </dgm:t>
    </dgm:pt>
    <dgm:pt modelId="{BBF68E99-FDA9-46D8-B1D4-C9B1B50FB6A4}" type="parTrans" cxnId="{DC87F5D2-F3E8-473D-B24E-DD382FD6964E}">
      <dgm:prSet/>
      <dgm:spPr/>
      <dgm:t>
        <a:bodyPr/>
        <a:lstStyle/>
        <a:p>
          <a:endParaRPr lang="en-GB"/>
        </a:p>
      </dgm:t>
    </dgm:pt>
    <dgm:pt modelId="{31A0A82A-0920-4A3F-9E6A-5BEDAFEF3447}" type="sibTrans" cxnId="{DC87F5D2-F3E8-473D-B24E-DD382FD6964E}">
      <dgm:prSet/>
      <dgm:spPr/>
      <dgm:t>
        <a:bodyPr/>
        <a:lstStyle/>
        <a:p>
          <a:endParaRPr lang="en-GB"/>
        </a:p>
      </dgm:t>
    </dgm:pt>
    <dgm:pt modelId="{1A7899D9-22B7-41EE-BEE1-B850CC522994}">
      <dgm:prSet phldrT="[Text]"/>
      <dgm:spPr/>
      <dgm:t>
        <a:bodyPr anchor="ctr"/>
        <a:lstStyle/>
        <a:p>
          <a:r>
            <a:rPr lang="en-GB" b="0" dirty="0">
              <a:latin typeface="+mn-lt"/>
            </a:rPr>
            <a:t>Explore the API paths</a:t>
          </a:r>
          <a:endParaRPr lang="en-GB" dirty="0"/>
        </a:p>
      </dgm:t>
    </dgm:pt>
    <dgm:pt modelId="{26A72E1D-C6FD-4692-9772-72CC783EAD26}" type="parTrans" cxnId="{B7D9B37B-845D-4693-9A25-9927B0C3B3C7}">
      <dgm:prSet/>
      <dgm:spPr/>
      <dgm:t>
        <a:bodyPr/>
        <a:lstStyle/>
        <a:p>
          <a:endParaRPr lang="en-GB"/>
        </a:p>
      </dgm:t>
    </dgm:pt>
    <dgm:pt modelId="{4CADBE50-FF63-4E32-A4D1-FE8ED80672A9}" type="sibTrans" cxnId="{B7D9B37B-845D-4693-9A25-9927B0C3B3C7}">
      <dgm:prSet/>
      <dgm:spPr/>
      <dgm:t>
        <a:bodyPr/>
        <a:lstStyle/>
        <a:p>
          <a:endParaRPr lang="en-GB"/>
        </a:p>
      </dgm:t>
    </dgm:pt>
    <dgm:pt modelId="{40940A7D-6423-4A42-A579-5D2C8DFEC0D6}">
      <dgm:prSet phldrT="[Text]"/>
      <dgm:spPr/>
      <dgm:t>
        <a:bodyPr/>
        <a:lstStyle/>
        <a:p>
          <a:r>
            <a:rPr lang="en-GB" dirty="0"/>
            <a:t>generate</a:t>
          </a:r>
        </a:p>
      </dgm:t>
    </dgm:pt>
    <dgm:pt modelId="{CBD19F53-2342-4D40-9FFA-C7E5DD2F8CDF}" type="parTrans" cxnId="{1822DC95-1DA3-4C06-BE29-6ED468490BF8}">
      <dgm:prSet/>
      <dgm:spPr/>
      <dgm:t>
        <a:bodyPr/>
        <a:lstStyle/>
        <a:p>
          <a:endParaRPr lang="en-GB"/>
        </a:p>
      </dgm:t>
    </dgm:pt>
    <dgm:pt modelId="{D8FE3DC9-3623-4DF7-9FF9-FCD8A24B279E}" type="sibTrans" cxnId="{1822DC95-1DA3-4C06-BE29-6ED468490BF8}">
      <dgm:prSet/>
      <dgm:spPr/>
      <dgm:t>
        <a:bodyPr/>
        <a:lstStyle/>
        <a:p>
          <a:endParaRPr lang="en-GB"/>
        </a:p>
      </dgm:t>
    </dgm:pt>
    <dgm:pt modelId="{ABBC00E2-2F0C-4363-9E71-138652F461A0}">
      <dgm:prSet phldrT="[Text]"/>
      <dgm:spPr/>
      <dgm:t>
        <a:bodyPr anchor="ctr"/>
        <a:lstStyle/>
        <a:p>
          <a:r>
            <a:rPr lang="en-GB" dirty="0"/>
            <a:t>Get a right sized client</a:t>
          </a:r>
        </a:p>
      </dgm:t>
    </dgm:pt>
    <dgm:pt modelId="{DFAE7DCC-4FD0-4C67-A834-2287DAEDB65D}" type="parTrans" cxnId="{6B144AAC-0D74-496E-B38A-1AE16D96BE6A}">
      <dgm:prSet/>
      <dgm:spPr/>
      <dgm:t>
        <a:bodyPr/>
        <a:lstStyle/>
        <a:p>
          <a:endParaRPr lang="en-GB"/>
        </a:p>
      </dgm:t>
    </dgm:pt>
    <dgm:pt modelId="{C302BDE1-2AC8-4525-AA85-B794148735C8}" type="sibTrans" cxnId="{6B144AAC-0D74-496E-B38A-1AE16D96BE6A}">
      <dgm:prSet/>
      <dgm:spPr/>
      <dgm:t>
        <a:bodyPr/>
        <a:lstStyle/>
        <a:p>
          <a:endParaRPr lang="en-GB"/>
        </a:p>
      </dgm:t>
    </dgm:pt>
    <dgm:pt modelId="{3C0A3A21-70F5-4CE6-A64D-DD94F9D7EFDF}">
      <dgm:prSet phldrT="[Text]"/>
      <dgm:spPr/>
      <dgm:t>
        <a:bodyPr/>
        <a:lstStyle/>
        <a:p>
          <a:r>
            <a:rPr lang="en-GB" dirty="0"/>
            <a:t>Info</a:t>
          </a:r>
        </a:p>
      </dgm:t>
    </dgm:pt>
    <dgm:pt modelId="{EA83FC77-CAAB-4350-BC28-607E805F1DAE}" type="parTrans" cxnId="{B72325B4-D3B5-4D4A-8A38-E540558326DC}">
      <dgm:prSet/>
      <dgm:spPr/>
      <dgm:t>
        <a:bodyPr/>
        <a:lstStyle/>
        <a:p>
          <a:endParaRPr lang="en-CA"/>
        </a:p>
      </dgm:t>
    </dgm:pt>
    <dgm:pt modelId="{0ECEDC86-20B2-418D-9419-A3767A90F606}" type="sibTrans" cxnId="{B72325B4-D3B5-4D4A-8A38-E540558326DC}">
      <dgm:prSet/>
      <dgm:spPr/>
      <dgm:t>
        <a:bodyPr/>
        <a:lstStyle/>
        <a:p>
          <a:endParaRPr lang="en-CA"/>
        </a:p>
      </dgm:t>
    </dgm:pt>
    <dgm:pt modelId="{11D6B9C4-6232-48A6-A617-42E6B2840723}">
      <dgm:prSet phldrT="[Text]"/>
      <dgm:spPr/>
      <dgm:t>
        <a:bodyPr anchor="ctr"/>
        <a:lstStyle/>
        <a:p>
          <a:r>
            <a:rPr lang="en-GB" dirty="0"/>
            <a:t>Get the dependencies</a:t>
          </a:r>
        </a:p>
      </dgm:t>
    </dgm:pt>
    <dgm:pt modelId="{2959B41F-3596-4839-A31A-2A51D6A58346}" type="parTrans" cxnId="{CE72EBE6-B211-4C9C-9F5D-7A11E2D6CDE3}">
      <dgm:prSet/>
      <dgm:spPr/>
      <dgm:t>
        <a:bodyPr/>
        <a:lstStyle/>
        <a:p>
          <a:endParaRPr lang="en-CA"/>
        </a:p>
      </dgm:t>
    </dgm:pt>
    <dgm:pt modelId="{6EFD1690-0C36-464F-9C07-0C68F2E4A4B8}" type="sibTrans" cxnId="{CE72EBE6-B211-4C9C-9F5D-7A11E2D6CDE3}">
      <dgm:prSet/>
      <dgm:spPr/>
      <dgm:t>
        <a:bodyPr/>
        <a:lstStyle/>
        <a:p>
          <a:endParaRPr lang="en-CA"/>
        </a:p>
      </dgm:t>
    </dgm:pt>
    <dgm:pt modelId="{86BE85DF-D36A-4B61-AAC4-D3ACAC868AEA}">
      <dgm:prSet phldrT="[Text]"/>
      <dgm:spPr/>
      <dgm:t>
        <a:bodyPr anchor="ctr"/>
        <a:lstStyle/>
        <a:p>
          <a:r>
            <a:rPr lang="en-GB" dirty="0"/>
            <a:t>Fine tune filters</a:t>
          </a:r>
        </a:p>
      </dgm:t>
    </dgm:pt>
    <dgm:pt modelId="{5F1F84C5-77B2-4BCD-9470-15F937F02FB0}" type="parTrans" cxnId="{EECC9904-BF1B-4369-A8BA-ACC0C989080A}">
      <dgm:prSet/>
      <dgm:spPr/>
      <dgm:t>
        <a:bodyPr/>
        <a:lstStyle/>
        <a:p>
          <a:endParaRPr lang="en-CA"/>
        </a:p>
      </dgm:t>
    </dgm:pt>
    <dgm:pt modelId="{89C3586E-4F58-47A4-959C-488113049A4D}" type="sibTrans" cxnId="{EECC9904-BF1B-4369-A8BA-ACC0C989080A}">
      <dgm:prSet/>
      <dgm:spPr/>
      <dgm:t>
        <a:bodyPr/>
        <a:lstStyle/>
        <a:p>
          <a:endParaRPr lang="en-CA"/>
        </a:p>
      </dgm:t>
    </dgm:pt>
    <dgm:pt modelId="{E515ACF0-2AF8-4A8D-92E6-4C9D9B30CF96}">
      <dgm:prSet phldrT="[Text]"/>
      <dgm:spPr/>
      <dgm:t>
        <a:bodyPr/>
        <a:lstStyle/>
        <a:p>
          <a:r>
            <a:rPr lang="en-GB" dirty="0"/>
            <a:t>Display its details</a:t>
          </a:r>
        </a:p>
      </dgm:t>
    </dgm:pt>
    <dgm:pt modelId="{FF11A9D6-EDCA-49C6-821E-EE30FC01B23E}" type="parTrans" cxnId="{3799FF0A-ED12-44A2-BE04-DBA54EBD035C}">
      <dgm:prSet/>
      <dgm:spPr/>
      <dgm:t>
        <a:bodyPr/>
        <a:lstStyle/>
        <a:p>
          <a:endParaRPr lang="en-CA"/>
        </a:p>
      </dgm:t>
    </dgm:pt>
    <dgm:pt modelId="{DCFEEC94-4700-4E81-91B9-46A3D2BAE8D6}" type="sibTrans" cxnId="{3799FF0A-ED12-44A2-BE04-DBA54EBD035C}">
      <dgm:prSet/>
      <dgm:spPr/>
      <dgm:t>
        <a:bodyPr/>
        <a:lstStyle/>
        <a:p>
          <a:endParaRPr lang="en-CA"/>
        </a:p>
      </dgm:t>
    </dgm:pt>
    <dgm:pt modelId="{88A217B7-47F8-45A0-99F0-C645BFA8D0DB}" type="pres">
      <dgm:prSet presAssocID="{37A1B23B-0CA1-47DF-9411-9021DED88A81}" presName="Name0" presStyleCnt="0">
        <dgm:presLayoutVars>
          <dgm:dir/>
          <dgm:animLvl val="lvl"/>
          <dgm:resizeHandles val="exact"/>
        </dgm:presLayoutVars>
      </dgm:prSet>
      <dgm:spPr/>
    </dgm:pt>
    <dgm:pt modelId="{CC9652A2-6ECA-4EE3-9DE1-1E46E03DF414}" type="pres">
      <dgm:prSet presAssocID="{37A1B23B-0CA1-47DF-9411-9021DED88A81}" presName="tSp" presStyleCnt="0"/>
      <dgm:spPr/>
    </dgm:pt>
    <dgm:pt modelId="{190D2382-5673-4C77-9141-70E1D386B783}" type="pres">
      <dgm:prSet presAssocID="{37A1B23B-0CA1-47DF-9411-9021DED88A81}" presName="bSp" presStyleCnt="0"/>
      <dgm:spPr/>
    </dgm:pt>
    <dgm:pt modelId="{A4E61639-8BB4-4B95-88D9-2432AACFDFC2}" type="pres">
      <dgm:prSet presAssocID="{37A1B23B-0CA1-47DF-9411-9021DED88A81}" presName="process" presStyleCnt="0"/>
      <dgm:spPr/>
    </dgm:pt>
    <dgm:pt modelId="{3CEF40C1-B42B-481A-90BA-9CA0653DAB0A}" type="pres">
      <dgm:prSet presAssocID="{D080A422-DBBC-4319-90E6-5A36FEED2AB7}" presName="composite1" presStyleCnt="0"/>
      <dgm:spPr/>
    </dgm:pt>
    <dgm:pt modelId="{8B491967-FD5D-4DE6-AEB8-C03BE4AE0F9E}" type="pres">
      <dgm:prSet presAssocID="{D080A422-DBBC-4319-90E6-5A36FEED2AB7}" presName="dummyNode1" presStyleLbl="node1" presStyleIdx="0" presStyleCnt="4"/>
      <dgm:spPr/>
    </dgm:pt>
    <dgm:pt modelId="{5A243BF2-9E39-4A43-8017-484AC747D87B}" type="pres">
      <dgm:prSet presAssocID="{D080A422-DBBC-4319-90E6-5A36FEED2AB7}" presName="childNode1" presStyleLbl="bgAcc1" presStyleIdx="0" presStyleCnt="4">
        <dgm:presLayoutVars>
          <dgm:bulletEnabled val="1"/>
        </dgm:presLayoutVars>
      </dgm:prSet>
      <dgm:spPr/>
    </dgm:pt>
    <dgm:pt modelId="{EFD088CC-0B94-49B9-B989-B6FD6553D8E9}" type="pres">
      <dgm:prSet presAssocID="{D080A422-DBBC-4319-90E6-5A36FEED2AB7}" presName="childNode1tx" presStyleLbl="bgAcc1" presStyleIdx="0" presStyleCnt="4">
        <dgm:presLayoutVars>
          <dgm:bulletEnabled val="1"/>
        </dgm:presLayoutVars>
      </dgm:prSet>
      <dgm:spPr/>
    </dgm:pt>
    <dgm:pt modelId="{01045257-DE6B-49DE-80DE-7E3D24224258}" type="pres">
      <dgm:prSet presAssocID="{D080A422-DBBC-4319-90E6-5A36FEED2AB7}" presName="parentNode1" presStyleLbl="node1" presStyleIdx="0" presStyleCnt="4">
        <dgm:presLayoutVars>
          <dgm:chMax val="1"/>
          <dgm:bulletEnabled val="1"/>
        </dgm:presLayoutVars>
      </dgm:prSet>
      <dgm:spPr/>
    </dgm:pt>
    <dgm:pt modelId="{ECB98F42-A711-43B7-86B8-74773B7479E9}" type="pres">
      <dgm:prSet presAssocID="{D080A422-DBBC-4319-90E6-5A36FEED2AB7}" presName="connSite1" presStyleCnt="0"/>
      <dgm:spPr/>
    </dgm:pt>
    <dgm:pt modelId="{2C5924DC-2D41-4A4F-B18D-AB6D0CD8E223}" type="pres">
      <dgm:prSet presAssocID="{3E1C2DBF-65A5-47E9-B056-99BE9E9F5E7A}" presName="Name9" presStyleLbl="sibTrans2D1" presStyleIdx="0" presStyleCnt="3"/>
      <dgm:spPr/>
    </dgm:pt>
    <dgm:pt modelId="{418F0B85-3826-4D99-97D5-97A4F59099D4}" type="pres">
      <dgm:prSet presAssocID="{CC9D178B-38BA-477B-8B60-C024880D8F7A}" presName="composite2" presStyleCnt="0"/>
      <dgm:spPr/>
    </dgm:pt>
    <dgm:pt modelId="{FEB0FA1D-0C2E-43D6-A8C4-043EC41F208B}" type="pres">
      <dgm:prSet presAssocID="{CC9D178B-38BA-477B-8B60-C024880D8F7A}" presName="dummyNode2" presStyleLbl="node1" presStyleIdx="0" presStyleCnt="4"/>
      <dgm:spPr/>
    </dgm:pt>
    <dgm:pt modelId="{E7B5053E-371B-4BBE-869F-BF215735FCC1}" type="pres">
      <dgm:prSet presAssocID="{CC9D178B-38BA-477B-8B60-C024880D8F7A}" presName="childNode2" presStyleLbl="bgAcc1" presStyleIdx="1" presStyleCnt="4">
        <dgm:presLayoutVars>
          <dgm:bulletEnabled val="1"/>
        </dgm:presLayoutVars>
      </dgm:prSet>
      <dgm:spPr/>
    </dgm:pt>
    <dgm:pt modelId="{7F8D8E6B-C2C9-42C4-BE84-2DEDA6E4B5A3}" type="pres">
      <dgm:prSet presAssocID="{CC9D178B-38BA-477B-8B60-C024880D8F7A}" presName="childNode2tx" presStyleLbl="bgAcc1" presStyleIdx="1" presStyleCnt="4">
        <dgm:presLayoutVars>
          <dgm:bulletEnabled val="1"/>
        </dgm:presLayoutVars>
      </dgm:prSet>
      <dgm:spPr/>
    </dgm:pt>
    <dgm:pt modelId="{2C6A66F1-4DFE-49C6-8380-010E4D33FB12}" type="pres">
      <dgm:prSet presAssocID="{CC9D178B-38BA-477B-8B60-C024880D8F7A}" presName="parentNode2" presStyleLbl="node1" presStyleIdx="1" presStyleCnt="4">
        <dgm:presLayoutVars>
          <dgm:chMax val="0"/>
          <dgm:bulletEnabled val="1"/>
        </dgm:presLayoutVars>
      </dgm:prSet>
      <dgm:spPr/>
    </dgm:pt>
    <dgm:pt modelId="{8B2618FB-BE69-4D6A-94B8-281D44403A81}" type="pres">
      <dgm:prSet presAssocID="{CC9D178B-38BA-477B-8B60-C024880D8F7A}" presName="connSite2" presStyleCnt="0"/>
      <dgm:spPr/>
    </dgm:pt>
    <dgm:pt modelId="{F194F6D3-5E34-4E84-B677-EB640A992514}" type="pres">
      <dgm:prSet presAssocID="{31A0A82A-0920-4A3F-9E6A-5BEDAFEF3447}" presName="Name18" presStyleLbl="sibTrans2D1" presStyleIdx="1" presStyleCnt="3"/>
      <dgm:spPr/>
    </dgm:pt>
    <dgm:pt modelId="{707F300B-9FF2-4679-B9C9-CCF7EAB712B5}" type="pres">
      <dgm:prSet presAssocID="{40940A7D-6423-4A42-A579-5D2C8DFEC0D6}" presName="composite1" presStyleCnt="0"/>
      <dgm:spPr/>
    </dgm:pt>
    <dgm:pt modelId="{982803D2-EA72-4E95-AC6C-E66051BA2619}" type="pres">
      <dgm:prSet presAssocID="{40940A7D-6423-4A42-A579-5D2C8DFEC0D6}" presName="dummyNode1" presStyleLbl="node1" presStyleIdx="1" presStyleCnt="4"/>
      <dgm:spPr/>
    </dgm:pt>
    <dgm:pt modelId="{2CA26686-884B-4B3B-984B-BA4CF706594B}" type="pres">
      <dgm:prSet presAssocID="{40940A7D-6423-4A42-A579-5D2C8DFEC0D6}" presName="childNode1" presStyleLbl="bgAcc1" presStyleIdx="2" presStyleCnt="4">
        <dgm:presLayoutVars>
          <dgm:bulletEnabled val="1"/>
        </dgm:presLayoutVars>
      </dgm:prSet>
      <dgm:spPr/>
    </dgm:pt>
    <dgm:pt modelId="{49E81224-1676-405C-88C1-F6203F1AF7D3}" type="pres">
      <dgm:prSet presAssocID="{40940A7D-6423-4A42-A579-5D2C8DFEC0D6}" presName="childNode1tx" presStyleLbl="bgAcc1" presStyleIdx="2" presStyleCnt="4">
        <dgm:presLayoutVars>
          <dgm:bulletEnabled val="1"/>
        </dgm:presLayoutVars>
      </dgm:prSet>
      <dgm:spPr/>
    </dgm:pt>
    <dgm:pt modelId="{978D07CB-49CF-4EC1-ACB8-52857F30EF2C}" type="pres">
      <dgm:prSet presAssocID="{40940A7D-6423-4A42-A579-5D2C8DFEC0D6}" presName="parentNode1" presStyleLbl="node1" presStyleIdx="2" presStyleCnt="4">
        <dgm:presLayoutVars>
          <dgm:chMax val="1"/>
          <dgm:bulletEnabled val="1"/>
        </dgm:presLayoutVars>
      </dgm:prSet>
      <dgm:spPr/>
    </dgm:pt>
    <dgm:pt modelId="{C54FA783-D6E7-4BC9-963B-37E6DA9EBE13}" type="pres">
      <dgm:prSet presAssocID="{40940A7D-6423-4A42-A579-5D2C8DFEC0D6}" presName="connSite1" presStyleCnt="0"/>
      <dgm:spPr/>
    </dgm:pt>
    <dgm:pt modelId="{3B16BAEA-2F11-460A-97EA-B31318BC6F43}" type="pres">
      <dgm:prSet presAssocID="{D8FE3DC9-3623-4DF7-9FF9-FCD8A24B279E}" presName="Name9" presStyleLbl="sibTrans2D1" presStyleIdx="2" presStyleCnt="3"/>
      <dgm:spPr/>
    </dgm:pt>
    <dgm:pt modelId="{8E43C066-9324-42A1-BA3F-4F61EBD6ADBB}" type="pres">
      <dgm:prSet presAssocID="{3C0A3A21-70F5-4CE6-A64D-DD94F9D7EFDF}" presName="composite2" presStyleCnt="0"/>
      <dgm:spPr/>
    </dgm:pt>
    <dgm:pt modelId="{C3D186C4-4C4C-4D5E-B74E-197D1BAB8EE9}" type="pres">
      <dgm:prSet presAssocID="{3C0A3A21-70F5-4CE6-A64D-DD94F9D7EFDF}" presName="dummyNode2" presStyleLbl="node1" presStyleIdx="2" presStyleCnt="4"/>
      <dgm:spPr/>
    </dgm:pt>
    <dgm:pt modelId="{C60D1588-2359-4713-85FD-EA0CEAA6000C}" type="pres">
      <dgm:prSet presAssocID="{3C0A3A21-70F5-4CE6-A64D-DD94F9D7EFDF}" presName="childNode2" presStyleLbl="bgAcc1" presStyleIdx="3" presStyleCnt="4">
        <dgm:presLayoutVars>
          <dgm:bulletEnabled val="1"/>
        </dgm:presLayoutVars>
      </dgm:prSet>
      <dgm:spPr/>
    </dgm:pt>
    <dgm:pt modelId="{3AD3133B-E00F-431B-A784-FC44EE15744C}" type="pres">
      <dgm:prSet presAssocID="{3C0A3A21-70F5-4CE6-A64D-DD94F9D7EFDF}" presName="childNode2tx" presStyleLbl="bgAcc1" presStyleIdx="3" presStyleCnt="4">
        <dgm:presLayoutVars>
          <dgm:bulletEnabled val="1"/>
        </dgm:presLayoutVars>
      </dgm:prSet>
      <dgm:spPr/>
    </dgm:pt>
    <dgm:pt modelId="{2595DAB3-DC3E-4943-BC3D-23F7DA1A33BF}" type="pres">
      <dgm:prSet presAssocID="{3C0A3A21-70F5-4CE6-A64D-DD94F9D7EFDF}" presName="parentNode2" presStyleLbl="node1" presStyleIdx="3" presStyleCnt="4">
        <dgm:presLayoutVars>
          <dgm:chMax val="0"/>
          <dgm:bulletEnabled val="1"/>
        </dgm:presLayoutVars>
      </dgm:prSet>
      <dgm:spPr/>
    </dgm:pt>
    <dgm:pt modelId="{5744D52F-6F43-49C5-BF14-66DAF2E1B495}" type="pres">
      <dgm:prSet presAssocID="{3C0A3A21-70F5-4CE6-A64D-DD94F9D7EFDF}" presName="connSite2" presStyleCnt="0"/>
      <dgm:spPr/>
    </dgm:pt>
  </dgm:ptLst>
  <dgm:cxnLst>
    <dgm:cxn modelId="{B8987104-9EC3-453C-89EE-B0711E4F84CB}" type="presOf" srcId="{D080A422-DBBC-4319-90E6-5A36FEED2AB7}" destId="{01045257-DE6B-49DE-80DE-7E3D24224258}" srcOrd="0" destOrd="0" presId="urn:microsoft.com/office/officeart/2005/8/layout/hProcess4"/>
    <dgm:cxn modelId="{EECC9904-BF1B-4369-A8BA-ACC0C989080A}" srcId="{CC9D178B-38BA-477B-8B60-C024880D8F7A}" destId="{86BE85DF-D36A-4B61-AAC4-D3ACAC868AEA}" srcOrd="1" destOrd="0" parTransId="{5F1F84C5-77B2-4BCD-9470-15F937F02FB0}" sibTransId="{89C3586E-4F58-47A4-959C-488113049A4D}"/>
    <dgm:cxn modelId="{3799FF0A-ED12-44A2-BE04-DBA54EBD035C}" srcId="{D080A422-DBBC-4319-90E6-5A36FEED2AB7}" destId="{E515ACF0-2AF8-4A8D-92E6-4C9D9B30CF96}" srcOrd="1" destOrd="0" parTransId="{FF11A9D6-EDCA-49C6-821E-EE30FC01B23E}" sibTransId="{DCFEEC94-4700-4E81-91B9-46A3D2BAE8D6}"/>
    <dgm:cxn modelId="{48DB0A15-145D-4401-A060-04CD94E7C24A}" type="presOf" srcId="{9BB3DD4E-6EB7-450A-9ECC-CF53D1ABA783}" destId="{EFD088CC-0B94-49B9-B989-B6FD6553D8E9}" srcOrd="1" destOrd="0" presId="urn:microsoft.com/office/officeart/2005/8/layout/hProcess4"/>
    <dgm:cxn modelId="{0E788A1A-A12D-4F52-87AD-E9356D183846}" type="presOf" srcId="{E515ACF0-2AF8-4A8D-92E6-4C9D9B30CF96}" destId="{EFD088CC-0B94-49B9-B989-B6FD6553D8E9}" srcOrd="1" destOrd="1" presId="urn:microsoft.com/office/officeart/2005/8/layout/hProcess4"/>
    <dgm:cxn modelId="{2E855830-2367-4ACC-B68B-00E94229A315}" type="presOf" srcId="{1A7899D9-22B7-41EE-BEE1-B850CC522994}" destId="{7F8D8E6B-C2C9-42C4-BE84-2DEDA6E4B5A3}" srcOrd="1" destOrd="0" presId="urn:microsoft.com/office/officeart/2005/8/layout/hProcess4"/>
    <dgm:cxn modelId="{45F48737-F0C4-4BFB-8CDF-CF1D66F60B3A}" type="presOf" srcId="{D8FE3DC9-3623-4DF7-9FF9-FCD8A24B279E}" destId="{3B16BAEA-2F11-460A-97EA-B31318BC6F43}" srcOrd="0" destOrd="0" presId="urn:microsoft.com/office/officeart/2005/8/layout/hProcess4"/>
    <dgm:cxn modelId="{305EFE39-4197-4AFF-AB1A-2CB28EDDE6EA}" srcId="{37A1B23B-0CA1-47DF-9411-9021DED88A81}" destId="{D080A422-DBBC-4319-90E6-5A36FEED2AB7}" srcOrd="0" destOrd="0" parTransId="{3250E269-9B5A-487D-8797-1E54E05B8FD6}" sibTransId="{3E1C2DBF-65A5-47E9-B056-99BE9E9F5E7A}"/>
    <dgm:cxn modelId="{B2E2373C-FBAE-4D8D-8BCB-5256CA61BF2D}" type="presOf" srcId="{3E1C2DBF-65A5-47E9-B056-99BE9E9F5E7A}" destId="{2C5924DC-2D41-4A4F-B18D-AB6D0CD8E223}" srcOrd="0" destOrd="0" presId="urn:microsoft.com/office/officeart/2005/8/layout/hProcess4"/>
    <dgm:cxn modelId="{763C2A4A-726E-4ABD-8129-03DAE87746DF}" type="presOf" srcId="{ABBC00E2-2F0C-4363-9E71-138652F461A0}" destId="{49E81224-1676-405C-88C1-F6203F1AF7D3}" srcOrd="1" destOrd="0" presId="urn:microsoft.com/office/officeart/2005/8/layout/hProcess4"/>
    <dgm:cxn modelId="{93E1AB54-F051-4C3D-9FD6-51CF77468A70}" type="presOf" srcId="{9BB3DD4E-6EB7-450A-9ECC-CF53D1ABA783}" destId="{5A243BF2-9E39-4A43-8017-484AC747D87B}" srcOrd="0" destOrd="0" presId="urn:microsoft.com/office/officeart/2005/8/layout/hProcess4"/>
    <dgm:cxn modelId="{B7D9B37B-845D-4693-9A25-9927B0C3B3C7}" srcId="{CC9D178B-38BA-477B-8B60-C024880D8F7A}" destId="{1A7899D9-22B7-41EE-BEE1-B850CC522994}" srcOrd="0" destOrd="0" parTransId="{26A72E1D-C6FD-4692-9772-72CC783EAD26}" sibTransId="{4CADBE50-FF63-4E32-A4D1-FE8ED80672A9}"/>
    <dgm:cxn modelId="{E15AD77B-1A22-4924-B920-6ADECE12183D}" type="presOf" srcId="{E515ACF0-2AF8-4A8D-92E6-4C9D9B30CF96}" destId="{5A243BF2-9E39-4A43-8017-484AC747D87B}" srcOrd="0" destOrd="1" presId="urn:microsoft.com/office/officeart/2005/8/layout/hProcess4"/>
    <dgm:cxn modelId="{94F65A80-BF69-4E67-951A-6EA74CE2FF2F}" type="presOf" srcId="{11D6B9C4-6232-48A6-A617-42E6B2840723}" destId="{3AD3133B-E00F-431B-A784-FC44EE15744C}" srcOrd="1" destOrd="0" presId="urn:microsoft.com/office/officeart/2005/8/layout/hProcess4"/>
    <dgm:cxn modelId="{1822DC95-1DA3-4C06-BE29-6ED468490BF8}" srcId="{37A1B23B-0CA1-47DF-9411-9021DED88A81}" destId="{40940A7D-6423-4A42-A579-5D2C8DFEC0D6}" srcOrd="2" destOrd="0" parTransId="{CBD19F53-2342-4D40-9FFA-C7E5DD2F8CDF}" sibTransId="{D8FE3DC9-3623-4DF7-9FF9-FCD8A24B279E}"/>
    <dgm:cxn modelId="{5011129D-48FE-4668-BD3A-4298090A017C}" type="presOf" srcId="{1A7899D9-22B7-41EE-BEE1-B850CC522994}" destId="{E7B5053E-371B-4BBE-869F-BF215735FCC1}" srcOrd="0" destOrd="0" presId="urn:microsoft.com/office/officeart/2005/8/layout/hProcess4"/>
    <dgm:cxn modelId="{85BFE7A0-49A5-47EC-8629-2AC48957ED73}" type="presOf" srcId="{3C0A3A21-70F5-4CE6-A64D-DD94F9D7EFDF}" destId="{2595DAB3-DC3E-4943-BC3D-23F7DA1A33BF}" srcOrd="0" destOrd="0" presId="urn:microsoft.com/office/officeart/2005/8/layout/hProcess4"/>
    <dgm:cxn modelId="{67F869A8-50F3-4742-AE72-C98C6C319776}" type="presOf" srcId="{86BE85DF-D36A-4B61-AAC4-D3ACAC868AEA}" destId="{E7B5053E-371B-4BBE-869F-BF215735FCC1}" srcOrd="0" destOrd="1" presId="urn:microsoft.com/office/officeart/2005/8/layout/hProcess4"/>
    <dgm:cxn modelId="{6B144AAC-0D74-496E-B38A-1AE16D96BE6A}" srcId="{40940A7D-6423-4A42-A579-5D2C8DFEC0D6}" destId="{ABBC00E2-2F0C-4363-9E71-138652F461A0}" srcOrd="0" destOrd="0" parTransId="{DFAE7DCC-4FD0-4C67-A834-2287DAEDB65D}" sibTransId="{C302BDE1-2AC8-4525-AA85-B794148735C8}"/>
    <dgm:cxn modelId="{5A3E98B2-4AC7-458D-8CE1-C58139BD5475}" type="presOf" srcId="{11D6B9C4-6232-48A6-A617-42E6B2840723}" destId="{C60D1588-2359-4713-85FD-EA0CEAA6000C}" srcOrd="0" destOrd="0" presId="urn:microsoft.com/office/officeart/2005/8/layout/hProcess4"/>
    <dgm:cxn modelId="{B72325B4-D3B5-4D4A-8A38-E540558326DC}" srcId="{37A1B23B-0CA1-47DF-9411-9021DED88A81}" destId="{3C0A3A21-70F5-4CE6-A64D-DD94F9D7EFDF}" srcOrd="3" destOrd="0" parTransId="{EA83FC77-CAAB-4350-BC28-607E805F1DAE}" sibTransId="{0ECEDC86-20B2-418D-9419-A3767A90F606}"/>
    <dgm:cxn modelId="{DC87F5D2-F3E8-473D-B24E-DD382FD6964E}" srcId="{37A1B23B-0CA1-47DF-9411-9021DED88A81}" destId="{CC9D178B-38BA-477B-8B60-C024880D8F7A}" srcOrd="1" destOrd="0" parTransId="{BBF68E99-FDA9-46D8-B1D4-C9B1B50FB6A4}" sibTransId="{31A0A82A-0920-4A3F-9E6A-5BEDAFEF3447}"/>
    <dgm:cxn modelId="{858FF6DE-BBED-49A7-ADB3-793980F78316}" type="presOf" srcId="{40940A7D-6423-4A42-A579-5D2C8DFEC0D6}" destId="{978D07CB-49CF-4EC1-ACB8-52857F30EF2C}" srcOrd="0" destOrd="0" presId="urn:microsoft.com/office/officeart/2005/8/layout/hProcess4"/>
    <dgm:cxn modelId="{CE72EBE6-B211-4C9C-9F5D-7A11E2D6CDE3}" srcId="{3C0A3A21-70F5-4CE6-A64D-DD94F9D7EFDF}" destId="{11D6B9C4-6232-48A6-A617-42E6B2840723}" srcOrd="0" destOrd="0" parTransId="{2959B41F-3596-4839-A31A-2A51D6A58346}" sibTransId="{6EFD1690-0C36-464F-9C07-0C68F2E4A4B8}"/>
    <dgm:cxn modelId="{8B2882EB-55EA-438F-8309-03C05732C9C2}" type="presOf" srcId="{86BE85DF-D36A-4B61-AAC4-D3ACAC868AEA}" destId="{7F8D8E6B-C2C9-42C4-BE84-2DEDA6E4B5A3}" srcOrd="1" destOrd="1" presId="urn:microsoft.com/office/officeart/2005/8/layout/hProcess4"/>
    <dgm:cxn modelId="{DDA922F1-1B27-44AB-A21D-BFF1E47D22AB}" type="presOf" srcId="{ABBC00E2-2F0C-4363-9E71-138652F461A0}" destId="{2CA26686-884B-4B3B-984B-BA4CF706594B}" srcOrd="0" destOrd="0" presId="urn:microsoft.com/office/officeart/2005/8/layout/hProcess4"/>
    <dgm:cxn modelId="{A97CC7FB-BB04-4506-BCD4-9ACC65BD1CF0}" srcId="{D080A422-DBBC-4319-90E6-5A36FEED2AB7}" destId="{9BB3DD4E-6EB7-450A-9ECC-CF53D1ABA783}" srcOrd="0" destOrd="0" parTransId="{98EE318B-FC15-46C9-A44E-A2E11E730FAB}" sibTransId="{0F16E27A-D2FA-478B-AE50-FB272B69A73A}"/>
    <dgm:cxn modelId="{C0B6B5FC-3636-4223-9C99-6CAF4AF443F4}" type="presOf" srcId="{CC9D178B-38BA-477B-8B60-C024880D8F7A}" destId="{2C6A66F1-4DFE-49C6-8380-010E4D33FB12}" srcOrd="0" destOrd="0" presId="urn:microsoft.com/office/officeart/2005/8/layout/hProcess4"/>
    <dgm:cxn modelId="{71561DFF-5D73-4A6B-8243-1209172BBF28}" type="presOf" srcId="{31A0A82A-0920-4A3F-9E6A-5BEDAFEF3447}" destId="{F194F6D3-5E34-4E84-B677-EB640A992514}" srcOrd="0" destOrd="0" presId="urn:microsoft.com/office/officeart/2005/8/layout/hProcess4"/>
    <dgm:cxn modelId="{FFA37DFF-84BA-4507-A2C5-CB9FE446AE9A}" type="presOf" srcId="{37A1B23B-0CA1-47DF-9411-9021DED88A81}" destId="{88A217B7-47F8-45A0-99F0-C645BFA8D0DB}" srcOrd="0" destOrd="0" presId="urn:microsoft.com/office/officeart/2005/8/layout/hProcess4"/>
    <dgm:cxn modelId="{F42D07C9-E265-43C3-B3A9-9C5088EEAF8B}" type="presParOf" srcId="{88A217B7-47F8-45A0-99F0-C645BFA8D0DB}" destId="{CC9652A2-6ECA-4EE3-9DE1-1E46E03DF414}" srcOrd="0" destOrd="0" presId="urn:microsoft.com/office/officeart/2005/8/layout/hProcess4"/>
    <dgm:cxn modelId="{EEC60D62-8E55-4440-A746-28755E1598AA}" type="presParOf" srcId="{88A217B7-47F8-45A0-99F0-C645BFA8D0DB}" destId="{190D2382-5673-4C77-9141-70E1D386B783}" srcOrd="1" destOrd="0" presId="urn:microsoft.com/office/officeart/2005/8/layout/hProcess4"/>
    <dgm:cxn modelId="{6D259E2D-1766-4B2F-B2F4-E429038849F9}" type="presParOf" srcId="{88A217B7-47F8-45A0-99F0-C645BFA8D0DB}" destId="{A4E61639-8BB4-4B95-88D9-2432AACFDFC2}" srcOrd="2" destOrd="0" presId="urn:microsoft.com/office/officeart/2005/8/layout/hProcess4"/>
    <dgm:cxn modelId="{53D435E5-327C-42AA-AF99-AED2F8504E36}" type="presParOf" srcId="{A4E61639-8BB4-4B95-88D9-2432AACFDFC2}" destId="{3CEF40C1-B42B-481A-90BA-9CA0653DAB0A}" srcOrd="0" destOrd="0" presId="urn:microsoft.com/office/officeart/2005/8/layout/hProcess4"/>
    <dgm:cxn modelId="{CD43D27F-04DA-4A6A-A51B-4B8968A0BB85}" type="presParOf" srcId="{3CEF40C1-B42B-481A-90BA-9CA0653DAB0A}" destId="{8B491967-FD5D-4DE6-AEB8-C03BE4AE0F9E}" srcOrd="0" destOrd="0" presId="urn:microsoft.com/office/officeart/2005/8/layout/hProcess4"/>
    <dgm:cxn modelId="{B9B92609-2CBF-4087-B0C9-4023DCD712A4}" type="presParOf" srcId="{3CEF40C1-B42B-481A-90BA-9CA0653DAB0A}" destId="{5A243BF2-9E39-4A43-8017-484AC747D87B}" srcOrd="1" destOrd="0" presId="urn:microsoft.com/office/officeart/2005/8/layout/hProcess4"/>
    <dgm:cxn modelId="{D127A7A9-DFEB-4CFC-9192-68693FE1DA2A}" type="presParOf" srcId="{3CEF40C1-B42B-481A-90BA-9CA0653DAB0A}" destId="{EFD088CC-0B94-49B9-B989-B6FD6553D8E9}" srcOrd="2" destOrd="0" presId="urn:microsoft.com/office/officeart/2005/8/layout/hProcess4"/>
    <dgm:cxn modelId="{A0D14F91-660C-444B-8DAF-99C5807A4769}" type="presParOf" srcId="{3CEF40C1-B42B-481A-90BA-9CA0653DAB0A}" destId="{01045257-DE6B-49DE-80DE-7E3D24224258}" srcOrd="3" destOrd="0" presId="urn:microsoft.com/office/officeart/2005/8/layout/hProcess4"/>
    <dgm:cxn modelId="{DBF822B7-1EB9-49A9-8217-532AC9C308F4}" type="presParOf" srcId="{3CEF40C1-B42B-481A-90BA-9CA0653DAB0A}" destId="{ECB98F42-A711-43B7-86B8-74773B7479E9}" srcOrd="4" destOrd="0" presId="urn:microsoft.com/office/officeart/2005/8/layout/hProcess4"/>
    <dgm:cxn modelId="{E88EEEE9-831B-477E-BA9F-C81B0CE2D9D4}" type="presParOf" srcId="{A4E61639-8BB4-4B95-88D9-2432AACFDFC2}" destId="{2C5924DC-2D41-4A4F-B18D-AB6D0CD8E223}" srcOrd="1" destOrd="0" presId="urn:microsoft.com/office/officeart/2005/8/layout/hProcess4"/>
    <dgm:cxn modelId="{EEA7B119-62C4-44D2-9160-0626E5DB9F5E}" type="presParOf" srcId="{A4E61639-8BB4-4B95-88D9-2432AACFDFC2}" destId="{418F0B85-3826-4D99-97D5-97A4F59099D4}" srcOrd="2" destOrd="0" presId="urn:microsoft.com/office/officeart/2005/8/layout/hProcess4"/>
    <dgm:cxn modelId="{DB517453-DAFE-4420-B45F-880AFC591666}" type="presParOf" srcId="{418F0B85-3826-4D99-97D5-97A4F59099D4}" destId="{FEB0FA1D-0C2E-43D6-A8C4-043EC41F208B}" srcOrd="0" destOrd="0" presId="urn:microsoft.com/office/officeart/2005/8/layout/hProcess4"/>
    <dgm:cxn modelId="{2C4E7452-52BA-46BA-BAE6-490C4ABCC0BC}" type="presParOf" srcId="{418F0B85-3826-4D99-97D5-97A4F59099D4}" destId="{E7B5053E-371B-4BBE-869F-BF215735FCC1}" srcOrd="1" destOrd="0" presId="urn:microsoft.com/office/officeart/2005/8/layout/hProcess4"/>
    <dgm:cxn modelId="{1D3DA191-3686-4AFC-B53F-F55782C3A83E}" type="presParOf" srcId="{418F0B85-3826-4D99-97D5-97A4F59099D4}" destId="{7F8D8E6B-C2C9-42C4-BE84-2DEDA6E4B5A3}" srcOrd="2" destOrd="0" presId="urn:microsoft.com/office/officeart/2005/8/layout/hProcess4"/>
    <dgm:cxn modelId="{DF80B9F8-1DB2-4CB5-8832-8B45EDBA1CB4}" type="presParOf" srcId="{418F0B85-3826-4D99-97D5-97A4F59099D4}" destId="{2C6A66F1-4DFE-49C6-8380-010E4D33FB12}" srcOrd="3" destOrd="0" presId="urn:microsoft.com/office/officeart/2005/8/layout/hProcess4"/>
    <dgm:cxn modelId="{85DF84AA-3EAD-4EA9-9891-A834A9C6BDF5}" type="presParOf" srcId="{418F0B85-3826-4D99-97D5-97A4F59099D4}" destId="{8B2618FB-BE69-4D6A-94B8-281D44403A81}" srcOrd="4" destOrd="0" presId="urn:microsoft.com/office/officeart/2005/8/layout/hProcess4"/>
    <dgm:cxn modelId="{672BC989-600C-4F25-8AAC-61016C4F0A12}" type="presParOf" srcId="{A4E61639-8BB4-4B95-88D9-2432AACFDFC2}" destId="{F194F6D3-5E34-4E84-B677-EB640A992514}" srcOrd="3" destOrd="0" presId="urn:microsoft.com/office/officeart/2005/8/layout/hProcess4"/>
    <dgm:cxn modelId="{AFAC1D4F-E886-416A-B4AA-126EEAF32329}" type="presParOf" srcId="{A4E61639-8BB4-4B95-88D9-2432AACFDFC2}" destId="{707F300B-9FF2-4679-B9C9-CCF7EAB712B5}" srcOrd="4" destOrd="0" presId="urn:microsoft.com/office/officeart/2005/8/layout/hProcess4"/>
    <dgm:cxn modelId="{0B167B97-CF83-474B-ABB3-892B95073654}" type="presParOf" srcId="{707F300B-9FF2-4679-B9C9-CCF7EAB712B5}" destId="{982803D2-EA72-4E95-AC6C-E66051BA2619}" srcOrd="0" destOrd="0" presId="urn:microsoft.com/office/officeart/2005/8/layout/hProcess4"/>
    <dgm:cxn modelId="{60832D4A-4298-4E1F-9459-5403FCEA8922}" type="presParOf" srcId="{707F300B-9FF2-4679-B9C9-CCF7EAB712B5}" destId="{2CA26686-884B-4B3B-984B-BA4CF706594B}" srcOrd="1" destOrd="0" presId="urn:microsoft.com/office/officeart/2005/8/layout/hProcess4"/>
    <dgm:cxn modelId="{F142880C-A809-4CA6-9C5C-A2675C65C471}" type="presParOf" srcId="{707F300B-9FF2-4679-B9C9-CCF7EAB712B5}" destId="{49E81224-1676-405C-88C1-F6203F1AF7D3}" srcOrd="2" destOrd="0" presId="urn:microsoft.com/office/officeart/2005/8/layout/hProcess4"/>
    <dgm:cxn modelId="{6B68CBC6-9424-4AB9-9577-9BD14C0BF77E}" type="presParOf" srcId="{707F300B-9FF2-4679-B9C9-CCF7EAB712B5}" destId="{978D07CB-49CF-4EC1-ACB8-52857F30EF2C}" srcOrd="3" destOrd="0" presId="urn:microsoft.com/office/officeart/2005/8/layout/hProcess4"/>
    <dgm:cxn modelId="{141C0ABC-FB56-4989-AFBB-E78D05B50815}" type="presParOf" srcId="{707F300B-9FF2-4679-B9C9-CCF7EAB712B5}" destId="{C54FA783-D6E7-4BC9-963B-37E6DA9EBE13}" srcOrd="4" destOrd="0" presId="urn:microsoft.com/office/officeart/2005/8/layout/hProcess4"/>
    <dgm:cxn modelId="{96081A7F-A88A-4FB7-BAED-AD37C4BF399B}" type="presParOf" srcId="{A4E61639-8BB4-4B95-88D9-2432AACFDFC2}" destId="{3B16BAEA-2F11-460A-97EA-B31318BC6F43}" srcOrd="5" destOrd="0" presId="urn:microsoft.com/office/officeart/2005/8/layout/hProcess4"/>
    <dgm:cxn modelId="{0A1F5505-C083-4A12-BF82-543114C5D8E7}" type="presParOf" srcId="{A4E61639-8BB4-4B95-88D9-2432AACFDFC2}" destId="{8E43C066-9324-42A1-BA3F-4F61EBD6ADBB}" srcOrd="6" destOrd="0" presId="urn:microsoft.com/office/officeart/2005/8/layout/hProcess4"/>
    <dgm:cxn modelId="{428A47DB-5C7B-4939-9153-1BF29D1ED98F}" type="presParOf" srcId="{8E43C066-9324-42A1-BA3F-4F61EBD6ADBB}" destId="{C3D186C4-4C4C-4D5E-B74E-197D1BAB8EE9}" srcOrd="0" destOrd="0" presId="urn:microsoft.com/office/officeart/2005/8/layout/hProcess4"/>
    <dgm:cxn modelId="{CD4E1145-5551-4A7F-93EB-BE06E32FF79B}" type="presParOf" srcId="{8E43C066-9324-42A1-BA3F-4F61EBD6ADBB}" destId="{C60D1588-2359-4713-85FD-EA0CEAA6000C}" srcOrd="1" destOrd="0" presId="urn:microsoft.com/office/officeart/2005/8/layout/hProcess4"/>
    <dgm:cxn modelId="{F49AED80-5DCB-4B7F-BAE8-41FE97E692BF}" type="presParOf" srcId="{8E43C066-9324-42A1-BA3F-4F61EBD6ADBB}" destId="{3AD3133B-E00F-431B-A784-FC44EE15744C}" srcOrd="2" destOrd="0" presId="urn:microsoft.com/office/officeart/2005/8/layout/hProcess4"/>
    <dgm:cxn modelId="{48C624B0-DB54-4CA8-8C3B-EFA686CEE9B4}" type="presParOf" srcId="{8E43C066-9324-42A1-BA3F-4F61EBD6ADBB}" destId="{2595DAB3-DC3E-4943-BC3D-23F7DA1A33BF}" srcOrd="3" destOrd="0" presId="urn:microsoft.com/office/officeart/2005/8/layout/hProcess4"/>
    <dgm:cxn modelId="{ADA21E23-FABE-425C-AC22-5C7707B703CD}" type="presParOf" srcId="{8E43C066-9324-42A1-BA3F-4F61EBD6ADBB}" destId="{5744D52F-6F43-49C5-BF14-66DAF2E1B495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53F8709-4DA8-4CA1-8116-2D72A8F3246F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A337240-EF3C-4FE9-8C98-252C16150A63}">
      <dgm:prSet/>
      <dgm:spPr/>
      <dgm:t>
        <a:bodyPr/>
        <a:lstStyle/>
        <a:p>
          <a:r>
            <a:rPr lang="en-US" dirty="0"/>
            <a:t>Try out</a:t>
          </a:r>
        </a:p>
      </dgm:t>
    </dgm:pt>
    <dgm:pt modelId="{A6CA006C-192B-4FCF-BC5A-01FD9F169AE4}" type="parTrans" cxnId="{260C20DF-0605-4E8E-BAB5-E308B674B4E5}">
      <dgm:prSet/>
      <dgm:spPr/>
      <dgm:t>
        <a:bodyPr/>
        <a:lstStyle/>
        <a:p>
          <a:endParaRPr lang="en-US"/>
        </a:p>
      </dgm:t>
    </dgm:pt>
    <dgm:pt modelId="{65EC43E6-8251-4F80-B20B-3F604A07589C}" type="sibTrans" cxnId="{260C20DF-0605-4E8E-BAB5-E308B674B4E5}">
      <dgm:prSet/>
      <dgm:spPr/>
      <dgm:t>
        <a:bodyPr/>
        <a:lstStyle/>
        <a:p>
          <a:endParaRPr lang="en-US"/>
        </a:p>
      </dgm:t>
    </dgm:pt>
    <dgm:pt modelId="{66B8F8C3-084D-4696-BEAC-B38E5BA2BC69}">
      <dgm:prSet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sz="2000" dirty="0" err="1"/>
            <a:t>Kiota</a:t>
          </a:r>
          <a:endParaRPr lang="en-US" sz="2000" dirty="0"/>
        </a:p>
      </dgm:t>
    </dgm:pt>
    <dgm:pt modelId="{6148539C-97F7-4F1D-BD44-733F097DD584}" type="parTrans" cxnId="{9C444E45-4F72-400D-87A8-7445B2EEC2D2}">
      <dgm:prSet/>
      <dgm:spPr/>
      <dgm:t>
        <a:bodyPr/>
        <a:lstStyle/>
        <a:p>
          <a:endParaRPr lang="en-US"/>
        </a:p>
      </dgm:t>
    </dgm:pt>
    <dgm:pt modelId="{3F039B7E-CA4B-4CC2-8CB6-23D124465F26}" type="sibTrans" cxnId="{9C444E45-4F72-400D-87A8-7445B2EEC2D2}">
      <dgm:prSet/>
      <dgm:spPr/>
      <dgm:t>
        <a:bodyPr/>
        <a:lstStyle/>
        <a:p>
          <a:endParaRPr lang="en-US"/>
        </a:p>
      </dgm:t>
    </dgm:pt>
    <dgm:pt modelId="{7EFF0A72-D6AC-4876-9FDE-76369A2CDD28}">
      <dgm:prSet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sz="1600" dirty="0"/>
            <a:t>Documentation </a:t>
          </a:r>
          <a:r>
            <a:rPr lang="en-US" sz="1600" dirty="0">
              <a:hlinkClick xmlns:r="http://schemas.openxmlformats.org/officeDocument/2006/relationships" r:id="rId1"/>
            </a:rPr>
            <a:t>https://microsoft.github.io/kiota</a:t>
          </a:r>
          <a:r>
            <a:rPr lang="en-US" sz="1600" dirty="0"/>
            <a:t>   </a:t>
          </a:r>
        </a:p>
      </dgm:t>
    </dgm:pt>
    <dgm:pt modelId="{3136D073-1717-49B4-9555-76263992F362}" type="parTrans" cxnId="{6C2C3150-01F4-433C-BF56-FAC95EB5E12E}">
      <dgm:prSet/>
      <dgm:spPr/>
      <dgm:t>
        <a:bodyPr/>
        <a:lstStyle/>
        <a:p>
          <a:endParaRPr lang="en-US"/>
        </a:p>
      </dgm:t>
    </dgm:pt>
    <dgm:pt modelId="{4035878F-3423-45B2-B0C5-0BBF07588F71}" type="sibTrans" cxnId="{6C2C3150-01F4-433C-BF56-FAC95EB5E12E}">
      <dgm:prSet/>
      <dgm:spPr/>
      <dgm:t>
        <a:bodyPr/>
        <a:lstStyle/>
        <a:p>
          <a:endParaRPr lang="en-US"/>
        </a:p>
      </dgm:t>
    </dgm:pt>
    <dgm:pt modelId="{79A71601-2E66-49AD-84C5-E47BEF4ACBCB}">
      <dgm:prSet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sz="1600" dirty="0"/>
            <a:t>Repository </a:t>
          </a:r>
          <a:r>
            <a:rPr lang="en-US" sz="1600" dirty="0">
              <a:hlinkClick xmlns:r="http://schemas.openxmlformats.org/officeDocument/2006/relationships" r:id="rId2"/>
            </a:rPr>
            <a:t>https://github.com/microsoft/kiota</a:t>
          </a:r>
          <a:r>
            <a:rPr lang="en-US" sz="1600" dirty="0"/>
            <a:t> </a:t>
          </a:r>
        </a:p>
      </dgm:t>
    </dgm:pt>
    <dgm:pt modelId="{4559657A-EEEB-4D2B-B609-01AB223FC2DD}" type="parTrans" cxnId="{5375A6D7-6451-40B5-B223-11B950D646FF}">
      <dgm:prSet/>
      <dgm:spPr/>
      <dgm:t>
        <a:bodyPr/>
        <a:lstStyle/>
        <a:p>
          <a:endParaRPr lang="en-US"/>
        </a:p>
      </dgm:t>
    </dgm:pt>
    <dgm:pt modelId="{463CB35B-1331-430E-BBB9-4AC28345FD8B}" type="sibTrans" cxnId="{5375A6D7-6451-40B5-B223-11B950D646FF}">
      <dgm:prSet/>
      <dgm:spPr/>
      <dgm:t>
        <a:bodyPr/>
        <a:lstStyle/>
        <a:p>
          <a:endParaRPr lang="en-US"/>
        </a:p>
      </dgm:t>
    </dgm:pt>
    <dgm:pt modelId="{1877EE84-8271-4B03-B39F-82A265CF951B}">
      <dgm:prSet/>
      <dgm:spPr/>
      <dgm:t>
        <a:bodyPr/>
        <a:lstStyle/>
        <a:p>
          <a:r>
            <a:rPr lang="en-US" dirty="0"/>
            <a:t>Try out</a:t>
          </a:r>
        </a:p>
      </dgm:t>
    </dgm:pt>
    <dgm:pt modelId="{3C7476EF-3E02-4ED5-BF05-EB32E6AA7A7D}" type="parTrans" cxnId="{D979096B-8915-407A-A3F0-1FCE39418D90}">
      <dgm:prSet/>
      <dgm:spPr/>
      <dgm:t>
        <a:bodyPr/>
        <a:lstStyle/>
        <a:p>
          <a:endParaRPr lang="en-US"/>
        </a:p>
      </dgm:t>
    </dgm:pt>
    <dgm:pt modelId="{20134CAF-CD06-4892-8E58-C60985733895}" type="sibTrans" cxnId="{D979096B-8915-407A-A3F0-1FCE39418D90}">
      <dgm:prSet/>
      <dgm:spPr/>
      <dgm:t>
        <a:bodyPr/>
        <a:lstStyle/>
        <a:p>
          <a:endParaRPr lang="en-US"/>
        </a:p>
      </dgm:t>
    </dgm:pt>
    <dgm:pt modelId="{B03B72EB-114B-47F0-A6D4-7FC9673568DD}">
      <dgm:prSet/>
      <dgm:spPr/>
      <dgm:t>
        <a:bodyPr/>
        <a:lstStyle/>
        <a:p>
          <a:r>
            <a:rPr lang="en-US" dirty="0"/>
            <a:t>Our next generation SDKs</a:t>
          </a:r>
        </a:p>
      </dgm:t>
    </dgm:pt>
    <dgm:pt modelId="{D6F668C4-7031-4745-916B-7ADD571D61E0}" type="parTrans" cxnId="{5B904688-1116-4F96-ABF5-1D197179C4F5}">
      <dgm:prSet/>
      <dgm:spPr/>
      <dgm:t>
        <a:bodyPr/>
        <a:lstStyle/>
        <a:p>
          <a:endParaRPr lang="en-US"/>
        </a:p>
      </dgm:t>
    </dgm:pt>
    <dgm:pt modelId="{EA1C3192-27A9-481D-8C84-1F1A06D1B7DC}" type="sibTrans" cxnId="{5B904688-1116-4F96-ABF5-1D197179C4F5}">
      <dgm:prSet/>
      <dgm:spPr/>
      <dgm:t>
        <a:bodyPr/>
        <a:lstStyle/>
        <a:p>
          <a:endParaRPr lang="en-US"/>
        </a:p>
      </dgm:t>
    </dgm:pt>
    <dgm:pt modelId="{D53F7F41-2B3D-42BA-B88B-40806569F4A6}">
      <dgm:prSet/>
      <dgm:spPr/>
      <dgm:t>
        <a:bodyPr/>
        <a:lstStyle/>
        <a:p>
          <a:r>
            <a:rPr lang="en-US" dirty="0">
              <a:hlinkClick xmlns:r="http://schemas.openxmlformats.org/officeDocument/2006/relationships" r:id="rId3"/>
            </a:rPr>
            <a:t>https://github.com/microsoftgraph</a:t>
          </a:r>
          <a:r>
            <a:rPr lang="en-US" dirty="0"/>
            <a:t> </a:t>
          </a:r>
        </a:p>
      </dgm:t>
    </dgm:pt>
    <dgm:pt modelId="{9458FB8D-5525-49C0-A463-45F351176049}" type="parTrans" cxnId="{A023808E-15B5-4823-AF4D-93E29B1BD47A}">
      <dgm:prSet/>
      <dgm:spPr/>
      <dgm:t>
        <a:bodyPr/>
        <a:lstStyle/>
        <a:p>
          <a:endParaRPr lang="en-US"/>
        </a:p>
      </dgm:t>
    </dgm:pt>
    <dgm:pt modelId="{319BFE4A-7186-4654-BADE-48DCA0D4BD3F}" type="sibTrans" cxnId="{A023808E-15B5-4823-AF4D-93E29B1BD47A}">
      <dgm:prSet/>
      <dgm:spPr/>
      <dgm:t>
        <a:bodyPr/>
        <a:lstStyle/>
        <a:p>
          <a:endParaRPr lang="en-US"/>
        </a:p>
      </dgm:t>
    </dgm:pt>
    <dgm:pt modelId="{80097BE7-A4C7-4999-B4A7-94B7EA06EA89}">
      <dgm:prSet/>
      <dgm:spPr/>
      <dgm:t>
        <a:bodyPr/>
        <a:lstStyle/>
        <a:p>
          <a:r>
            <a:rPr lang="en-US" dirty="0"/>
            <a:t>Give</a:t>
          </a:r>
        </a:p>
      </dgm:t>
    </dgm:pt>
    <dgm:pt modelId="{F44430C6-9CF3-431D-9702-6AADD5FC480F}" type="parTrans" cxnId="{15C13B66-56E4-485C-B7BA-97472274C6F3}">
      <dgm:prSet/>
      <dgm:spPr/>
      <dgm:t>
        <a:bodyPr/>
        <a:lstStyle/>
        <a:p>
          <a:endParaRPr lang="en-US"/>
        </a:p>
      </dgm:t>
    </dgm:pt>
    <dgm:pt modelId="{FE291E8B-ACDF-4D7C-842B-E144617126C2}" type="sibTrans" cxnId="{15C13B66-56E4-485C-B7BA-97472274C6F3}">
      <dgm:prSet/>
      <dgm:spPr/>
      <dgm:t>
        <a:bodyPr/>
        <a:lstStyle/>
        <a:p>
          <a:endParaRPr lang="en-US"/>
        </a:p>
      </dgm:t>
    </dgm:pt>
    <dgm:pt modelId="{8072264A-3323-4421-AEC5-E23B6BCCDD8D}">
      <dgm:prSet/>
      <dgm:spPr/>
      <dgm:t>
        <a:bodyPr/>
        <a:lstStyle/>
        <a:p>
          <a:r>
            <a:rPr lang="en-US" dirty="0"/>
            <a:t>us feedback!</a:t>
          </a:r>
        </a:p>
      </dgm:t>
    </dgm:pt>
    <dgm:pt modelId="{76F29E8E-F17D-41B5-8040-C04EB0C3519F}" type="parTrans" cxnId="{033A13EB-3526-4396-A143-30D4FF36639B}">
      <dgm:prSet/>
      <dgm:spPr/>
      <dgm:t>
        <a:bodyPr/>
        <a:lstStyle/>
        <a:p>
          <a:endParaRPr lang="en-US"/>
        </a:p>
      </dgm:t>
    </dgm:pt>
    <dgm:pt modelId="{0A3AB6C7-8CB4-417D-93D2-60665E6E7F17}" type="sibTrans" cxnId="{033A13EB-3526-4396-A143-30D4FF36639B}">
      <dgm:prSet/>
      <dgm:spPr/>
      <dgm:t>
        <a:bodyPr/>
        <a:lstStyle/>
        <a:p>
          <a:endParaRPr lang="en-US"/>
        </a:p>
      </dgm:t>
    </dgm:pt>
    <dgm:pt modelId="{2BE5E115-B128-4159-B21B-6DEDAA3765D5}" type="pres">
      <dgm:prSet presAssocID="{F53F8709-4DA8-4CA1-8116-2D72A8F3246F}" presName="Name0" presStyleCnt="0">
        <dgm:presLayoutVars>
          <dgm:dir/>
          <dgm:animLvl val="lvl"/>
          <dgm:resizeHandles val="exact"/>
        </dgm:presLayoutVars>
      </dgm:prSet>
      <dgm:spPr/>
    </dgm:pt>
    <dgm:pt modelId="{7A875A23-2815-4DC8-B192-3759813C89FC}" type="pres">
      <dgm:prSet presAssocID="{CA337240-EF3C-4FE9-8C98-252C16150A63}" presName="linNode" presStyleCnt="0"/>
      <dgm:spPr/>
    </dgm:pt>
    <dgm:pt modelId="{8E65D7B2-C148-469D-9C17-D774E7837C9C}" type="pres">
      <dgm:prSet presAssocID="{CA337240-EF3C-4FE9-8C98-252C16150A63}" presName="parentText" presStyleLbl="solidFgAcc1" presStyleIdx="0" presStyleCnt="3">
        <dgm:presLayoutVars>
          <dgm:chMax val="1"/>
          <dgm:bulletEnabled/>
        </dgm:presLayoutVars>
      </dgm:prSet>
      <dgm:spPr/>
    </dgm:pt>
    <dgm:pt modelId="{FD3FB8B2-7A16-4272-AC56-D3FA3130E9DC}" type="pres">
      <dgm:prSet presAssocID="{CA337240-EF3C-4FE9-8C98-252C16150A63}" presName="descendantText" presStyleLbl="alignNode1" presStyleIdx="0" presStyleCnt="3">
        <dgm:presLayoutVars>
          <dgm:bulletEnabled/>
        </dgm:presLayoutVars>
      </dgm:prSet>
      <dgm:spPr/>
    </dgm:pt>
    <dgm:pt modelId="{5DF55781-B744-4691-B684-17CE1F152EDB}" type="pres">
      <dgm:prSet presAssocID="{65EC43E6-8251-4F80-B20B-3F604A07589C}" presName="sp" presStyleCnt="0"/>
      <dgm:spPr/>
    </dgm:pt>
    <dgm:pt modelId="{8A1E9CDD-F786-4058-B78A-627453660D77}" type="pres">
      <dgm:prSet presAssocID="{1877EE84-8271-4B03-B39F-82A265CF951B}" presName="linNode" presStyleCnt="0"/>
      <dgm:spPr/>
    </dgm:pt>
    <dgm:pt modelId="{B21AC274-38B3-4CE8-B566-5CA7C1C73C34}" type="pres">
      <dgm:prSet presAssocID="{1877EE84-8271-4B03-B39F-82A265CF951B}" presName="parentText" presStyleLbl="solidFgAcc1" presStyleIdx="1" presStyleCnt="3">
        <dgm:presLayoutVars>
          <dgm:chMax val="1"/>
          <dgm:bulletEnabled/>
        </dgm:presLayoutVars>
      </dgm:prSet>
      <dgm:spPr/>
    </dgm:pt>
    <dgm:pt modelId="{B408D8CA-4878-451E-B1CA-F7D36CB1D427}" type="pres">
      <dgm:prSet presAssocID="{1877EE84-8271-4B03-B39F-82A265CF951B}" presName="descendantText" presStyleLbl="alignNode1" presStyleIdx="1" presStyleCnt="3">
        <dgm:presLayoutVars>
          <dgm:bulletEnabled/>
        </dgm:presLayoutVars>
      </dgm:prSet>
      <dgm:spPr/>
    </dgm:pt>
    <dgm:pt modelId="{43D85A4E-B561-4A5B-8BBA-579CACAAC70A}" type="pres">
      <dgm:prSet presAssocID="{20134CAF-CD06-4892-8E58-C60985733895}" presName="sp" presStyleCnt="0"/>
      <dgm:spPr/>
    </dgm:pt>
    <dgm:pt modelId="{1CA4D616-B3A2-46F1-9BCC-4020B189187C}" type="pres">
      <dgm:prSet presAssocID="{80097BE7-A4C7-4999-B4A7-94B7EA06EA89}" presName="linNode" presStyleCnt="0"/>
      <dgm:spPr/>
    </dgm:pt>
    <dgm:pt modelId="{D2175F5E-1C89-411D-86A8-F56179D6D754}" type="pres">
      <dgm:prSet presAssocID="{80097BE7-A4C7-4999-B4A7-94B7EA06EA89}" presName="parentText" presStyleLbl="solidFgAcc1" presStyleIdx="2" presStyleCnt="3">
        <dgm:presLayoutVars>
          <dgm:chMax val="1"/>
          <dgm:bulletEnabled/>
        </dgm:presLayoutVars>
      </dgm:prSet>
      <dgm:spPr/>
    </dgm:pt>
    <dgm:pt modelId="{B79EC0FD-473A-4F9D-BB19-955501AE919F}" type="pres">
      <dgm:prSet presAssocID="{80097BE7-A4C7-4999-B4A7-94B7EA06EA89}" presName="descendantText" presStyleLbl="alignNode1" presStyleIdx="2" presStyleCnt="3">
        <dgm:presLayoutVars>
          <dgm:bulletEnabled/>
        </dgm:presLayoutVars>
      </dgm:prSet>
      <dgm:spPr/>
    </dgm:pt>
  </dgm:ptLst>
  <dgm:cxnLst>
    <dgm:cxn modelId="{67AA8D2D-D268-4BC9-9378-3BC1394F4E13}" type="presOf" srcId="{8072264A-3323-4421-AEC5-E23B6BCCDD8D}" destId="{B79EC0FD-473A-4F9D-BB19-955501AE919F}" srcOrd="0" destOrd="0" presId="urn:microsoft.com/office/officeart/2016/7/layout/VerticalHollowActionList"/>
    <dgm:cxn modelId="{1F357F3B-91F5-4978-A49F-9F8AF3143ACE}" type="presOf" srcId="{CA337240-EF3C-4FE9-8C98-252C16150A63}" destId="{8E65D7B2-C148-469D-9C17-D774E7837C9C}" srcOrd="0" destOrd="0" presId="urn:microsoft.com/office/officeart/2016/7/layout/VerticalHollowActionList"/>
    <dgm:cxn modelId="{9C444E45-4F72-400D-87A8-7445B2EEC2D2}" srcId="{CA337240-EF3C-4FE9-8C98-252C16150A63}" destId="{66B8F8C3-084D-4696-BEAC-B38E5BA2BC69}" srcOrd="0" destOrd="0" parTransId="{6148539C-97F7-4F1D-BD44-733F097DD584}" sibTransId="{3F039B7E-CA4B-4CC2-8CB6-23D124465F26}"/>
    <dgm:cxn modelId="{15C13B66-56E4-485C-B7BA-97472274C6F3}" srcId="{F53F8709-4DA8-4CA1-8116-2D72A8F3246F}" destId="{80097BE7-A4C7-4999-B4A7-94B7EA06EA89}" srcOrd="2" destOrd="0" parTransId="{F44430C6-9CF3-431D-9702-6AADD5FC480F}" sibTransId="{FE291E8B-ACDF-4D7C-842B-E144617126C2}"/>
    <dgm:cxn modelId="{D979096B-8915-407A-A3F0-1FCE39418D90}" srcId="{F53F8709-4DA8-4CA1-8116-2D72A8F3246F}" destId="{1877EE84-8271-4B03-B39F-82A265CF951B}" srcOrd="1" destOrd="0" parTransId="{3C7476EF-3E02-4ED5-BF05-EB32E6AA7A7D}" sibTransId="{20134CAF-CD06-4892-8E58-C60985733895}"/>
    <dgm:cxn modelId="{6C2C3150-01F4-433C-BF56-FAC95EB5E12E}" srcId="{66B8F8C3-084D-4696-BEAC-B38E5BA2BC69}" destId="{7EFF0A72-D6AC-4876-9FDE-76369A2CDD28}" srcOrd="0" destOrd="0" parTransId="{3136D073-1717-49B4-9555-76263992F362}" sibTransId="{4035878F-3423-45B2-B0C5-0BBF07588F71}"/>
    <dgm:cxn modelId="{BF4CF975-542D-45B7-8458-A6F709F6C920}" type="presOf" srcId="{66B8F8C3-084D-4696-BEAC-B38E5BA2BC69}" destId="{FD3FB8B2-7A16-4272-AC56-D3FA3130E9DC}" srcOrd="0" destOrd="0" presId="urn:microsoft.com/office/officeart/2016/7/layout/VerticalHollowActionList"/>
    <dgm:cxn modelId="{4B848959-D90B-438E-B885-11660065D8A3}" type="presOf" srcId="{79A71601-2E66-49AD-84C5-E47BEF4ACBCB}" destId="{FD3FB8B2-7A16-4272-AC56-D3FA3130E9DC}" srcOrd="0" destOrd="2" presId="urn:microsoft.com/office/officeart/2016/7/layout/VerticalHollowActionList"/>
    <dgm:cxn modelId="{A8724688-3316-49B3-BDDB-1AFB4D58EA2C}" type="presOf" srcId="{7EFF0A72-D6AC-4876-9FDE-76369A2CDD28}" destId="{FD3FB8B2-7A16-4272-AC56-D3FA3130E9DC}" srcOrd="0" destOrd="1" presId="urn:microsoft.com/office/officeart/2016/7/layout/VerticalHollowActionList"/>
    <dgm:cxn modelId="{5B904688-1116-4F96-ABF5-1D197179C4F5}" srcId="{1877EE84-8271-4B03-B39F-82A265CF951B}" destId="{B03B72EB-114B-47F0-A6D4-7FC9673568DD}" srcOrd="0" destOrd="0" parTransId="{D6F668C4-7031-4745-916B-7ADD571D61E0}" sibTransId="{EA1C3192-27A9-481D-8C84-1F1A06D1B7DC}"/>
    <dgm:cxn modelId="{A023808E-15B5-4823-AF4D-93E29B1BD47A}" srcId="{B03B72EB-114B-47F0-A6D4-7FC9673568DD}" destId="{D53F7F41-2B3D-42BA-B88B-40806569F4A6}" srcOrd="0" destOrd="0" parTransId="{9458FB8D-5525-49C0-A463-45F351176049}" sibTransId="{319BFE4A-7186-4654-BADE-48DCA0D4BD3F}"/>
    <dgm:cxn modelId="{C2681C9D-4A69-4F6F-9C9D-FB79D2CC2B6A}" type="presOf" srcId="{80097BE7-A4C7-4999-B4A7-94B7EA06EA89}" destId="{D2175F5E-1C89-411D-86A8-F56179D6D754}" srcOrd="0" destOrd="0" presId="urn:microsoft.com/office/officeart/2016/7/layout/VerticalHollowActionList"/>
    <dgm:cxn modelId="{95F7EAA6-DA2F-4F36-967E-AB83BF765152}" type="presOf" srcId="{D53F7F41-2B3D-42BA-B88B-40806569F4A6}" destId="{B408D8CA-4878-451E-B1CA-F7D36CB1D427}" srcOrd="0" destOrd="1" presId="urn:microsoft.com/office/officeart/2016/7/layout/VerticalHollowActionList"/>
    <dgm:cxn modelId="{44AB6EC0-6970-4EA1-918F-F19F0C5B5590}" type="presOf" srcId="{1877EE84-8271-4B03-B39F-82A265CF951B}" destId="{B21AC274-38B3-4CE8-B566-5CA7C1C73C34}" srcOrd="0" destOrd="0" presId="urn:microsoft.com/office/officeart/2016/7/layout/VerticalHollowActionList"/>
    <dgm:cxn modelId="{365A7EC8-DE4B-45CA-9E21-65DBC3AD06E5}" type="presOf" srcId="{F53F8709-4DA8-4CA1-8116-2D72A8F3246F}" destId="{2BE5E115-B128-4159-B21B-6DEDAA3765D5}" srcOrd="0" destOrd="0" presId="urn:microsoft.com/office/officeart/2016/7/layout/VerticalHollowActionList"/>
    <dgm:cxn modelId="{5375A6D7-6451-40B5-B223-11B950D646FF}" srcId="{66B8F8C3-084D-4696-BEAC-B38E5BA2BC69}" destId="{79A71601-2E66-49AD-84C5-E47BEF4ACBCB}" srcOrd="1" destOrd="0" parTransId="{4559657A-EEEB-4D2B-B609-01AB223FC2DD}" sibTransId="{463CB35B-1331-430E-BBB9-4AC28345FD8B}"/>
    <dgm:cxn modelId="{260C20DF-0605-4E8E-BAB5-E308B674B4E5}" srcId="{F53F8709-4DA8-4CA1-8116-2D72A8F3246F}" destId="{CA337240-EF3C-4FE9-8C98-252C16150A63}" srcOrd="0" destOrd="0" parTransId="{A6CA006C-192B-4FCF-BC5A-01FD9F169AE4}" sibTransId="{65EC43E6-8251-4F80-B20B-3F604A07589C}"/>
    <dgm:cxn modelId="{862EDCE7-89DE-4998-9BA8-86A97D02ED39}" type="presOf" srcId="{B03B72EB-114B-47F0-A6D4-7FC9673568DD}" destId="{B408D8CA-4878-451E-B1CA-F7D36CB1D427}" srcOrd="0" destOrd="0" presId="urn:microsoft.com/office/officeart/2016/7/layout/VerticalHollowActionList"/>
    <dgm:cxn modelId="{033A13EB-3526-4396-A143-30D4FF36639B}" srcId="{80097BE7-A4C7-4999-B4A7-94B7EA06EA89}" destId="{8072264A-3323-4421-AEC5-E23B6BCCDD8D}" srcOrd="0" destOrd="0" parTransId="{76F29E8E-F17D-41B5-8040-C04EB0C3519F}" sibTransId="{0A3AB6C7-8CB4-417D-93D2-60665E6E7F17}"/>
    <dgm:cxn modelId="{32B57A63-3F84-49B3-81A4-50EFD28CB727}" type="presParOf" srcId="{2BE5E115-B128-4159-B21B-6DEDAA3765D5}" destId="{7A875A23-2815-4DC8-B192-3759813C89FC}" srcOrd="0" destOrd="0" presId="urn:microsoft.com/office/officeart/2016/7/layout/VerticalHollowActionList"/>
    <dgm:cxn modelId="{4E326566-DBB5-4EED-9094-148B165D0A5E}" type="presParOf" srcId="{7A875A23-2815-4DC8-B192-3759813C89FC}" destId="{8E65D7B2-C148-469D-9C17-D774E7837C9C}" srcOrd="0" destOrd="0" presId="urn:microsoft.com/office/officeart/2016/7/layout/VerticalHollowActionList"/>
    <dgm:cxn modelId="{28D003B5-01DA-405E-85D6-B529FCB8859F}" type="presParOf" srcId="{7A875A23-2815-4DC8-B192-3759813C89FC}" destId="{FD3FB8B2-7A16-4272-AC56-D3FA3130E9DC}" srcOrd="1" destOrd="0" presId="urn:microsoft.com/office/officeart/2016/7/layout/VerticalHollowActionList"/>
    <dgm:cxn modelId="{4A9B120B-E6DD-4EDA-B96A-68A493425E69}" type="presParOf" srcId="{2BE5E115-B128-4159-B21B-6DEDAA3765D5}" destId="{5DF55781-B744-4691-B684-17CE1F152EDB}" srcOrd="1" destOrd="0" presId="urn:microsoft.com/office/officeart/2016/7/layout/VerticalHollowActionList"/>
    <dgm:cxn modelId="{F4F2F770-7723-448D-9D1F-ED10A7384AE3}" type="presParOf" srcId="{2BE5E115-B128-4159-B21B-6DEDAA3765D5}" destId="{8A1E9CDD-F786-4058-B78A-627453660D77}" srcOrd="2" destOrd="0" presId="urn:microsoft.com/office/officeart/2016/7/layout/VerticalHollowActionList"/>
    <dgm:cxn modelId="{1B06EBBD-CB20-4384-BBE0-F192C6AA9958}" type="presParOf" srcId="{8A1E9CDD-F786-4058-B78A-627453660D77}" destId="{B21AC274-38B3-4CE8-B566-5CA7C1C73C34}" srcOrd="0" destOrd="0" presId="urn:microsoft.com/office/officeart/2016/7/layout/VerticalHollowActionList"/>
    <dgm:cxn modelId="{1386E72E-E807-4A3C-8091-0CE40E410CD0}" type="presParOf" srcId="{8A1E9CDD-F786-4058-B78A-627453660D77}" destId="{B408D8CA-4878-451E-B1CA-F7D36CB1D427}" srcOrd="1" destOrd="0" presId="urn:microsoft.com/office/officeart/2016/7/layout/VerticalHollowActionList"/>
    <dgm:cxn modelId="{DB1E87B5-07E6-457F-BB74-128619D660C8}" type="presParOf" srcId="{2BE5E115-B128-4159-B21B-6DEDAA3765D5}" destId="{43D85A4E-B561-4A5B-8BBA-579CACAAC70A}" srcOrd="3" destOrd="0" presId="urn:microsoft.com/office/officeart/2016/7/layout/VerticalHollowActionList"/>
    <dgm:cxn modelId="{8F2152FA-3E9A-41D6-AA85-BB2236D6163C}" type="presParOf" srcId="{2BE5E115-B128-4159-B21B-6DEDAA3765D5}" destId="{1CA4D616-B3A2-46F1-9BCC-4020B189187C}" srcOrd="4" destOrd="0" presId="urn:microsoft.com/office/officeart/2016/7/layout/VerticalHollowActionList"/>
    <dgm:cxn modelId="{52BFC743-7F1C-4D47-A01B-4B9FC91ED16F}" type="presParOf" srcId="{1CA4D616-B3A2-46F1-9BCC-4020B189187C}" destId="{D2175F5E-1C89-411D-86A8-F56179D6D754}" srcOrd="0" destOrd="0" presId="urn:microsoft.com/office/officeart/2016/7/layout/VerticalHollowActionList"/>
    <dgm:cxn modelId="{B7425D9E-9DC9-42FC-81B5-ADAFAD966EB2}" type="presParOf" srcId="{1CA4D616-B3A2-46F1-9BCC-4020B189187C}" destId="{B79EC0FD-473A-4F9D-BB19-955501AE919F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8FC219-048A-4770-812D-CE45DEFD0221}">
      <dsp:nvSpPr>
        <dsp:cNvPr id="0" name=""/>
        <dsp:cNvSpPr/>
      </dsp:nvSpPr>
      <dsp:spPr>
        <a:xfrm>
          <a:off x="682185" y="0"/>
          <a:ext cx="5536141" cy="5536141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FE064C-6180-43CC-B002-592E24D6E75E}">
      <dsp:nvSpPr>
        <dsp:cNvPr id="0" name=""/>
        <dsp:cNvSpPr/>
      </dsp:nvSpPr>
      <dsp:spPr>
        <a:xfrm>
          <a:off x="1208118" y="525933"/>
          <a:ext cx="2159094" cy="215909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Open-source client generator for OpenAPI’s</a:t>
          </a:r>
          <a:endParaRPr lang="en-US" sz="2500" kern="1200"/>
        </a:p>
      </dsp:txBody>
      <dsp:txXfrm>
        <a:off x="1313516" y="631331"/>
        <a:ext cx="1948298" cy="1948298"/>
      </dsp:txXfrm>
    </dsp:sp>
    <dsp:sp modelId="{B054756B-8E70-4E8A-9BEB-57BCF27F941A}">
      <dsp:nvSpPr>
        <dsp:cNvPr id="0" name=""/>
        <dsp:cNvSpPr/>
      </dsp:nvSpPr>
      <dsp:spPr>
        <a:xfrm>
          <a:off x="3533298" y="525933"/>
          <a:ext cx="2159094" cy="2159094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Started in 2021</a:t>
          </a:r>
          <a:endParaRPr lang="en-US" sz="2500" kern="1200"/>
        </a:p>
      </dsp:txBody>
      <dsp:txXfrm>
        <a:off x="3638696" y="631331"/>
        <a:ext cx="1948298" cy="1948298"/>
      </dsp:txXfrm>
    </dsp:sp>
    <dsp:sp modelId="{D256AAF5-6726-4D25-B5E7-71C0ACD84F67}">
      <dsp:nvSpPr>
        <dsp:cNvPr id="0" name=""/>
        <dsp:cNvSpPr/>
      </dsp:nvSpPr>
      <dsp:spPr>
        <a:xfrm>
          <a:off x="1208118" y="2851112"/>
          <a:ext cx="2159094" cy="2159094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Public preview</a:t>
          </a:r>
          <a:endParaRPr lang="en-US" sz="2500" kern="1200"/>
        </a:p>
      </dsp:txBody>
      <dsp:txXfrm>
        <a:off x="1313516" y="2956510"/>
        <a:ext cx="1948298" cy="1948298"/>
      </dsp:txXfrm>
    </dsp:sp>
    <dsp:sp modelId="{04C98AEF-F1B0-49B6-B93C-E8522380C117}">
      <dsp:nvSpPr>
        <dsp:cNvPr id="0" name=""/>
        <dsp:cNvSpPr/>
      </dsp:nvSpPr>
      <dsp:spPr>
        <a:xfrm>
          <a:off x="3533298" y="2851112"/>
          <a:ext cx="2159094" cy="2159094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Generates:</a:t>
          </a:r>
          <a:endParaRPr lang="en-US" sz="25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kern="1200"/>
            <a:t>Models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kern="1200" dirty="0"/>
            <a:t>Chained-style API</a:t>
          </a:r>
          <a:endParaRPr lang="en-US" sz="2000" kern="1200" dirty="0"/>
        </a:p>
      </dsp:txBody>
      <dsp:txXfrm>
        <a:off x="3638696" y="2956510"/>
        <a:ext cx="1948298" cy="19482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243BF2-9E39-4A43-8017-484AC747D87B}">
      <dsp:nvSpPr>
        <dsp:cNvPr id="0" name=""/>
        <dsp:cNvSpPr/>
      </dsp:nvSpPr>
      <dsp:spPr>
        <a:xfrm>
          <a:off x="3645" y="1310749"/>
          <a:ext cx="2149008" cy="177248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40005" rIns="40005" bIns="40005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100" kern="1200" dirty="0">
              <a:latin typeface="+mn-lt"/>
            </a:rPr>
            <a:t>Find an API description</a:t>
          </a:r>
          <a:endParaRPr lang="en-GB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100" kern="1200" dirty="0"/>
            <a:t>Display its details</a:t>
          </a:r>
        </a:p>
      </dsp:txBody>
      <dsp:txXfrm>
        <a:off x="44435" y="1351539"/>
        <a:ext cx="2067428" cy="1311084"/>
      </dsp:txXfrm>
    </dsp:sp>
    <dsp:sp modelId="{2C5924DC-2D41-4A4F-B18D-AB6D0CD8E223}">
      <dsp:nvSpPr>
        <dsp:cNvPr id="0" name=""/>
        <dsp:cNvSpPr/>
      </dsp:nvSpPr>
      <dsp:spPr>
        <a:xfrm>
          <a:off x="1183232" y="1631980"/>
          <a:ext cx="2519045" cy="2519045"/>
        </a:xfrm>
        <a:prstGeom prst="leftCircularArrow">
          <a:avLst>
            <a:gd name="adj1" fmla="val 3742"/>
            <a:gd name="adj2" fmla="val 467000"/>
            <a:gd name="adj3" fmla="val 2242511"/>
            <a:gd name="adj4" fmla="val 9024489"/>
            <a:gd name="adj5" fmla="val 4366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045257-DE6B-49DE-80DE-7E3D24224258}">
      <dsp:nvSpPr>
        <dsp:cNvPr id="0" name=""/>
        <dsp:cNvSpPr/>
      </dsp:nvSpPr>
      <dsp:spPr>
        <a:xfrm>
          <a:off x="481202" y="2703414"/>
          <a:ext cx="1910229" cy="7596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0485" tIns="46990" rIns="70485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search</a:t>
          </a:r>
        </a:p>
      </dsp:txBody>
      <dsp:txXfrm>
        <a:off x="503451" y="2725663"/>
        <a:ext cx="1865731" cy="715137"/>
      </dsp:txXfrm>
    </dsp:sp>
    <dsp:sp modelId="{E7B5053E-371B-4BBE-869F-BF215735FCC1}">
      <dsp:nvSpPr>
        <dsp:cNvPr id="0" name=""/>
        <dsp:cNvSpPr/>
      </dsp:nvSpPr>
      <dsp:spPr>
        <a:xfrm>
          <a:off x="2840308" y="1310749"/>
          <a:ext cx="2149008" cy="177248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100" b="0" kern="1200" dirty="0">
              <a:latin typeface="+mn-lt"/>
            </a:rPr>
            <a:t>Explore the API paths</a:t>
          </a:r>
          <a:endParaRPr lang="en-GB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100" kern="1200" dirty="0"/>
            <a:t>Fine tune filters</a:t>
          </a:r>
        </a:p>
      </dsp:txBody>
      <dsp:txXfrm>
        <a:off x="2881098" y="1731357"/>
        <a:ext cx="2067428" cy="1311084"/>
      </dsp:txXfrm>
    </dsp:sp>
    <dsp:sp modelId="{F194F6D3-5E34-4E84-B677-EB640A992514}">
      <dsp:nvSpPr>
        <dsp:cNvPr id="0" name=""/>
        <dsp:cNvSpPr/>
      </dsp:nvSpPr>
      <dsp:spPr>
        <a:xfrm>
          <a:off x="4001987" y="173458"/>
          <a:ext cx="2793641" cy="2793641"/>
        </a:xfrm>
        <a:prstGeom prst="circularArrow">
          <a:avLst>
            <a:gd name="adj1" fmla="val 3374"/>
            <a:gd name="adj2" fmla="val 417412"/>
            <a:gd name="adj3" fmla="val 19407077"/>
            <a:gd name="adj4" fmla="val 12575511"/>
            <a:gd name="adj5" fmla="val 393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6A66F1-4DFE-49C6-8380-010E4D33FB12}">
      <dsp:nvSpPr>
        <dsp:cNvPr id="0" name=""/>
        <dsp:cNvSpPr/>
      </dsp:nvSpPr>
      <dsp:spPr>
        <a:xfrm>
          <a:off x="3317865" y="930932"/>
          <a:ext cx="1910229" cy="7596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0485" tIns="46990" rIns="70485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show</a:t>
          </a:r>
        </a:p>
      </dsp:txBody>
      <dsp:txXfrm>
        <a:off x="3340114" y="953181"/>
        <a:ext cx="1865731" cy="715137"/>
      </dsp:txXfrm>
    </dsp:sp>
    <dsp:sp modelId="{2CA26686-884B-4B3B-984B-BA4CF706594B}">
      <dsp:nvSpPr>
        <dsp:cNvPr id="0" name=""/>
        <dsp:cNvSpPr/>
      </dsp:nvSpPr>
      <dsp:spPr>
        <a:xfrm>
          <a:off x="5676970" y="1310749"/>
          <a:ext cx="2149008" cy="177248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100" kern="1200" dirty="0"/>
            <a:t>Get a right sized client</a:t>
          </a:r>
        </a:p>
      </dsp:txBody>
      <dsp:txXfrm>
        <a:off x="5717760" y="1351539"/>
        <a:ext cx="2067428" cy="1311084"/>
      </dsp:txXfrm>
    </dsp:sp>
    <dsp:sp modelId="{3B16BAEA-2F11-460A-97EA-B31318BC6F43}">
      <dsp:nvSpPr>
        <dsp:cNvPr id="0" name=""/>
        <dsp:cNvSpPr/>
      </dsp:nvSpPr>
      <dsp:spPr>
        <a:xfrm>
          <a:off x="6856558" y="1631980"/>
          <a:ext cx="2519045" cy="2519045"/>
        </a:xfrm>
        <a:prstGeom prst="leftCircularArrow">
          <a:avLst>
            <a:gd name="adj1" fmla="val 3742"/>
            <a:gd name="adj2" fmla="val 467000"/>
            <a:gd name="adj3" fmla="val 2242511"/>
            <a:gd name="adj4" fmla="val 9024489"/>
            <a:gd name="adj5" fmla="val 4366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8D07CB-49CF-4EC1-ACB8-52857F30EF2C}">
      <dsp:nvSpPr>
        <dsp:cNvPr id="0" name=""/>
        <dsp:cNvSpPr/>
      </dsp:nvSpPr>
      <dsp:spPr>
        <a:xfrm>
          <a:off x="6154528" y="2703414"/>
          <a:ext cx="1910229" cy="7596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0485" tIns="46990" rIns="70485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generate</a:t>
          </a:r>
        </a:p>
      </dsp:txBody>
      <dsp:txXfrm>
        <a:off x="6176777" y="2725663"/>
        <a:ext cx="1865731" cy="715137"/>
      </dsp:txXfrm>
    </dsp:sp>
    <dsp:sp modelId="{C60D1588-2359-4713-85FD-EA0CEAA6000C}">
      <dsp:nvSpPr>
        <dsp:cNvPr id="0" name=""/>
        <dsp:cNvSpPr/>
      </dsp:nvSpPr>
      <dsp:spPr>
        <a:xfrm>
          <a:off x="8513633" y="1310749"/>
          <a:ext cx="2149008" cy="177248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100" kern="1200" dirty="0"/>
            <a:t>Get the dependencies</a:t>
          </a:r>
        </a:p>
      </dsp:txBody>
      <dsp:txXfrm>
        <a:off x="8554423" y="1731357"/>
        <a:ext cx="2067428" cy="1311084"/>
      </dsp:txXfrm>
    </dsp:sp>
    <dsp:sp modelId="{2595DAB3-DC3E-4943-BC3D-23F7DA1A33BF}">
      <dsp:nvSpPr>
        <dsp:cNvPr id="0" name=""/>
        <dsp:cNvSpPr/>
      </dsp:nvSpPr>
      <dsp:spPr>
        <a:xfrm>
          <a:off x="8991190" y="930932"/>
          <a:ext cx="1910229" cy="75963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0485" tIns="46990" rIns="70485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Info</a:t>
          </a:r>
        </a:p>
      </dsp:txBody>
      <dsp:txXfrm>
        <a:off x="9013439" y="953181"/>
        <a:ext cx="1865731" cy="71513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3FB8B2-7A16-4272-AC56-D3FA3130E9DC}">
      <dsp:nvSpPr>
        <dsp:cNvPr id="0" name=""/>
        <dsp:cNvSpPr/>
      </dsp:nvSpPr>
      <dsp:spPr>
        <a:xfrm>
          <a:off x="1183636" y="1556"/>
          <a:ext cx="4734547" cy="1594939"/>
        </a:xfrm>
        <a:prstGeom prst="rect">
          <a:avLst/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863" tIns="405115" rIns="91863" bIns="405115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Kiota</a:t>
          </a:r>
          <a:endParaRPr lang="en-US" sz="20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Documentation </a:t>
          </a:r>
          <a:r>
            <a:rPr lang="en-US" sz="1600" kern="1200" dirty="0">
              <a:hlinkClick xmlns:r="http://schemas.openxmlformats.org/officeDocument/2006/relationships" r:id="rId1"/>
            </a:rPr>
            <a:t>https://microsoft.github.io/kiota</a:t>
          </a:r>
          <a:r>
            <a:rPr lang="en-US" sz="1600" kern="1200" dirty="0"/>
            <a:t>   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Repository </a:t>
          </a:r>
          <a:r>
            <a:rPr lang="en-US" sz="1600" kern="1200" dirty="0">
              <a:hlinkClick xmlns:r="http://schemas.openxmlformats.org/officeDocument/2006/relationships" r:id="rId2"/>
            </a:rPr>
            <a:t>https://github.com/microsoft/kiota</a:t>
          </a:r>
          <a:r>
            <a:rPr lang="en-US" sz="1600" kern="1200" dirty="0"/>
            <a:t> </a:t>
          </a:r>
        </a:p>
      </dsp:txBody>
      <dsp:txXfrm>
        <a:off x="1183636" y="1556"/>
        <a:ext cx="4734547" cy="1594939"/>
      </dsp:txXfrm>
    </dsp:sp>
    <dsp:sp modelId="{8E65D7B2-C148-469D-9C17-D774E7837C9C}">
      <dsp:nvSpPr>
        <dsp:cNvPr id="0" name=""/>
        <dsp:cNvSpPr/>
      </dsp:nvSpPr>
      <dsp:spPr>
        <a:xfrm>
          <a:off x="0" y="1556"/>
          <a:ext cx="1183636" cy="159493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634" tIns="157545" rIns="62634" bIns="15754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Try out</a:t>
          </a:r>
        </a:p>
      </dsp:txBody>
      <dsp:txXfrm>
        <a:off x="0" y="1556"/>
        <a:ext cx="1183636" cy="1594939"/>
      </dsp:txXfrm>
    </dsp:sp>
    <dsp:sp modelId="{B408D8CA-4878-451E-B1CA-F7D36CB1D427}">
      <dsp:nvSpPr>
        <dsp:cNvPr id="0" name=""/>
        <dsp:cNvSpPr/>
      </dsp:nvSpPr>
      <dsp:spPr>
        <a:xfrm>
          <a:off x="1183636" y="1692192"/>
          <a:ext cx="4734547" cy="1594939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863" tIns="405115" rIns="91863" bIns="405115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Our next generation SDKs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>
              <a:hlinkClick xmlns:r="http://schemas.openxmlformats.org/officeDocument/2006/relationships" r:id="rId3"/>
            </a:rPr>
            <a:t>https://github.com/microsoftgraph</a:t>
          </a:r>
          <a:r>
            <a:rPr lang="en-US" sz="1900" kern="1200" dirty="0"/>
            <a:t> </a:t>
          </a:r>
        </a:p>
      </dsp:txBody>
      <dsp:txXfrm>
        <a:off x="1183636" y="1692192"/>
        <a:ext cx="4734547" cy="1594939"/>
      </dsp:txXfrm>
    </dsp:sp>
    <dsp:sp modelId="{B21AC274-38B3-4CE8-B566-5CA7C1C73C34}">
      <dsp:nvSpPr>
        <dsp:cNvPr id="0" name=""/>
        <dsp:cNvSpPr/>
      </dsp:nvSpPr>
      <dsp:spPr>
        <a:xfrm>
          <a:off x="0" y="1692192"/>
          <a:ext cx="1183636" cy="159493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634" tIns="157545" rIns="62634" bIns="15754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Try out</a:t>
          </a:r>
        </a:p>
      </dsp:txBody>
      <dsp:txXfrm>
        <a:off x="0" y="1692192"/>
        <a:ext cx="1183636" cy="1594939"/>
      </dsp:txXfrm>
    </dsp:sp>
    <dsp:sp modelId="{B79EC0FD-473A-4F9D-BB19-955501AE919F}">
      <dsp:nvSpPr>
        <dsp:cNvPr id="0" name=""/>
        <dsp:cNvSpPr/>
      </dsp:nvSpPr>
      <dsp:spPr>
        <a:xfrm>
          <a:off x="1183636" y="3382828"/>
          <a:ext cx="4734547" cy="1594939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863" tIns="405115" rIns="91863" bIns="40511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 feedback!</a:t>
          </a:r>
        </a:p>
      </dsp:txBody>
      <dsp:txXfrm>
        <a:off x="1183636" y="3382828"/>
        <a:ext cx="4734547" cy="1594939"/>
      </dsp:txXfrm>
    </dsp:sp>
    <dsp:sp modelId="{D2175F5E-1C89-411D-86A8-F56179D6D754}">
      <dsp:nvSpPr>
        <dsp:cNvPr id="0" name=""/>
        <dsp:cNvSpPr/>
      </dsp:nvSpPr>
      <dsp:spPr>
        <a:xfrm>
          <a:off x="0" y="3382828"/>
          <a:ext cx="1183636" cy="159493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634" tIns="157545" rIns="62634" bIns="15754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Give</a:t>
          </a:r>
        </a:p>
      </dsp:txBody>
      <dsp:txXfrm>
        <a:off x="0" y="3382828"/>
        <a:ext cx="1183636" cy="15949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jpg>
</file>

<file path=ppt/media/image22.png>
</file>

<file path=ppt/media/image23.svg>
</file>

<file path=ppt/media/image24.jpg>
</file>

<file path=ppt/media/image25.pn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10709-B46E-4D44-BA57-8F99D72FF6C6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194D7-5EA9-4A18-9CC3-E1B6B747F6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0405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s.pexels.com/photos/6061574/pexels-photo-6061574.jpeg?auto=compress&amp;cs=tinysrgb&amp;dpr=2&amp;h=750&amp;w=1260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images.pexels.com/photos/4254135/pexels-photo-4254135.jpeg?auto=compress&amp;cs=tinysrgb&amp;h=750&amp;w=1260" TargetMode="External"/><Relationship Id="rId4" Type="http://schemas.openxmlformats.org/officeDocument/2006/relationships/hyperlink" Target="https://p0.pikist.com/photos/548/319/pizza-food-takeout-box-pepperoni-office-snack.jpg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2014 Albert Barron invented the analogy of Pizza as a service for cloud computing</a:t>
            </a:r>
          </a:p>
          <a:p>
            <a:r>
              <a:rPr lang="en-US" dirty="0"/>
              <a:t>It compares on-prem vs IAAS, PAAS, SAAS in terms of how you get your pizza.</a:t>
            </a:r>
          </a:p>
          <a:p>
            <a:r>
              <a:rPr lang="en-US" dirty="0"/>
              <a:t>It turns out, with a few tweaks, this analogy is helpful for explaining the different ways to call APIs and also our self-serve model</a:t>
            </a:r>
          </a:p>
          <a:p>
            <a:r>
              <a:rPr lang="en-US" dirty="0"/>
              <a:t>Native Client</a:t>
            </a:r>
          </a:p>
          <a:p>
            <a:r>
              <a:rPr lang="en-US" dirty="0" err="1"/>
              <a:t>Kiota</a:t>
            </a:r>
            <a:r>
              <a:rPr lang="en-US" dirty="0"/>
              <a:t> Core (Our SDKs a split between core and service library)</a:t>
            </a:r>
          </a:p>
          <a:p>
            <a:r>
              <a:rPr lang="en-US" dirty="0"/>
              <a:t>Core is handwritten HTTP machinery that is not specific to any API</a:t>
            </a:r>
          </a:p>
          <a:p>
            <a:r>
              <a:rPr lang="en-US" dirty="0"/>
              <a:t>Service library is about making it easy to work with the concepts specific to the particular API</a:t>
            </a:r>
          </a:p>
          <a:p>
            <a:r>
              <a:rPr lang="en-US" dirty="0"/>
              <a:t>Self-serve is about picking your own toppings and letting </a:t>
            </a:r>
            <a:r>
              <a:rPr lang="en-US" dirty="0" err="1"/>
              <a:t>Kiota</a:t>
            </a:r>
            <a:r>
              <a:rPr lang="en-US" dirty="0"/>
              <a:t> generate that service library for you.</a:t>
            </a:r>
          </a:p>
          <a:p>
            <a:r>
              <a:rPr lang="en-US" dirty="0"/>
              <a:t>You just have ship the code yourself.  </a:t>
            </a:r>
          </a:p>
          <a:p>
            <a:r>
              <a:rPr lang="en-US" dirty="0"/>
              <a:t>If you want the pizza delivered, we will still do that.  We will generate the entire Graph API surface area and delivery it to your </a:t>
            </a:r>
            <a:r>
              <a:rPr lang="en-US" dirty="0" err="1"/>
              <a:t>favourite</a:t>
            </a:r>
            <a:r>
              <a:rPr lang="en-US" dirty="0"/>
              <a:t> package manager.</a:t>
            </a:r>
          </a:p>
          <a:p>
            <a:endParaRPr lang="en-US" dirty="0"/>
          </a:p>
          <a:p>
            <a:r>
              <a:rPr lang="en-US" dirty="0"/>
              <a:t>So, let’s talk more about what we are going to deliver…</a:t>
            </a:r>
          </a:p>
          <a:p>
            <a:endParaRPr lang="en-US" dirty="0"/>
          </a:p>
          <a:p>
            <a:r>
              <a:rPr lang="en-CA" dirty="0"/>
              <a:t>Images from public domain</a:t>
            </a:r>
          </a:p>
          <a:p>
            <a:r>
              <a:rPr lang="en-CA" dirty="0">
                <a:hlinkClick r:id="rId3"/>
              </a:rPr>
              <a:t>pexels-photo-6061574.jpeg (2250×1500)</a:t>
            </a:r>
            <a:br>
              <a:rPr lang="en-CA" dirty="0"/>
            </a:br>
            <a:r>
              <a:rPr lang="en-CA" dirty="0"/>
              <a:t>https://images.pexels.com/videos/7965416/pexels-photo-7965416.jpeg?cs=srgb&amp;dl=pexels-felicity-tai-7965416.jpg&amp;fm=jpg </a:t>
            </a:r>
            <a:br>
              <a:rPr lang="en-CA" dirty="0"/>
            </a:br>
            <a:r>
              <a:rPr lang="en-CA" dirty="0">
                <a:hlinkClick r:id="rId4"/>
              </a:rPr>
              <a:t>pizza-food-takeout-box-pepperoni-office-snack.jpg (880×586) (pikist.com)</a:t>
            </a:r>
            <a:br>
              <a:rPr lang="en-CA" dirty="0"/>
            </a:br>
            <a:r>
              <a:rPr lang="en-CA" dirty="0">
                <a:hlinkClick r:id="rId5"/>
              </a:rPr>
              <a:t>pexels-photo-4254135.jpeg (1125×750)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194D7-5EA9-4A18-9CC3-E1B6B747F660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9829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Context: worked on a generator for OpenAPI and JSON Schema for 2 years. While the standards are great, they have shortcomings when it comes to generation and we should address them. Let’s start by reminding everybody that JSON Schema is a validation standard, not originally designed for generation.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DFDCB0-8777-4E2F-9140-F5BD2AC0285C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5533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8D6B5-DCD4-A54A-428F-DC75EFD6D9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9DF8C9-69BE-9018-FC54-E72DBEF183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C166A-4506-55B9-8E25-68192B3DD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5D7F7-60ED-15C4-CDCD-ED87FA327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61DF5-445F-57F6-462A-3AA78F4E8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8609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94D8E-01CA-11CD-47E8-7C82DE885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13994B-21FD-6AE3-15FD-9170DD8D50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150C-6AC3-F139-C685-8B653BEA2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6EA0D-5855-5092-23D6-31EFE85FD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E508E-00A9-A44C-583A-F4CBB6327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1783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C681A2-CE07-BBF2-C3E6-477854D6F3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552203-91A0-3074-8915-077994C29D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26DC6-315B-28F5-CCDA-B60240D5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A4E37-64D9-8DE3-0853-C9F545B5A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85289-742E-DCE7-C076-A150E795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5980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653217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87820958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785208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1E29A-03C1-4F50-B3DB-F6797804D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B5B9E1-99B9-411A-A37A-D3FE638EF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93B16-8154-4F43-9180-E0F5B78CF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386A1-8658-4924-A34D-3DD72206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F56DD-89A6-48AE-9426-741DEE187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545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3303F-5CAD-403B-A831-B92F75D14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DD037-10F8-4EED-B163-5564AABED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740059-EDD0-44A8-BC9C-B12BA00E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E49BE-54F1-4879-A138-CA97532BF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48AC4-44FF-4F68-8D6A-836A9A1F3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3539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AB45-C4E6-4D73-8AFE-A27B7B9DE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EF428-888C-45FD-A967-BC2ED49EE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E4D0E-8DE3-446A-A79E-C082BA96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1F70F-EC63-4456-9DA3-915EFA153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1250B-AF48-4263-B634-38CCBB74D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236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BAF96-E82F-4472-9865-9B722FEBF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B18EF-F4AC-4B20-932B-0CBC66FAE2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70EAF-A99B-4BBF-A62B-90A3E4A3F3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F4DA2E-CC6F-4D5A-A811-7BA2EC66B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AF038-8C90-4775-847F-29945A090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2EFADB-F730-41A8-A861-CB1DCB301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27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CF235-B571-407E-A0B0-E32037E33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B52D8-9D3F-4572-8827-1391B2C33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3B94AE-5529-4913-B442-58D7063D5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1306B7-0594-4DB0-A4A1-E45C594DC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8B7409-C0FB-4CDE-BDA5-0D9608AD79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F8CF3A-63FA-4A9B-A1D4-E8E266C8C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EAB26A-6CF4-4518-8D35-AF0B4C9F3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91354F-AD29-4400-816F-0177577B4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535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33545-0DA3-431C-3649-5F7D0D7EB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5BD11-E2EE-7D7C-0EDB-AD9C10EF7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C1B97-AEE8-11DD-37E9-D0FEE9C1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FE8FE-2664-D67A-EB37-377CC0C77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3F3FC-BD85-C14E-24FE-542D1D4DB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71256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5D0E6-BADE-44D1-8FB6-731AD4A07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0C4184-B19E-4EE4-9760-BE6B6BE9C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E74C9-3CB9-490B-9FF7-4DD4AD441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29C20F-BD9D-4D91-BEF5-DDFCE5996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856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5688C6-5403-4712-BC6F-626720D71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EBADC2-EC96-4614-8F0F-52296E72E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8037B-C63D-41CD-BE92-8BCBC2E68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206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59752-7D14-4890-A637-5E05C85F2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53967-AF0F-48F0-9C2C-9063D7B2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33A72C-8C3E-48AE-92CF-902A471C4B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E867E9-AB64-4B01-905B-A08840096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C33558-A028-454E-AE04-11FC95450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FC0A92-DC37-489E-88B9-0C55922DE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0227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647CA-020F-4A3E-A184-4B763D67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08837E-0EB1-436F-81C4-A6735182CA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805B5A-213A-4A80-8FD6-A4F9EA9C10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D19450-A886-40ED-A9E3-D9D10831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982EED-8E13-474A-92B0-1D78FD4E0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E6C10-9E4E-43CF-AA29-6A186ECF9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991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6C311-24C9-41C1-AD88-8865A59E1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A4B7B-518B-4AB4-8E7F-6821EA3AC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7F3D0-8F28-4E0F-9DB0-A9D3AE2EC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0B725-BCDE-45AC-8C88-33EDBD9C8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91BBB-778A-46C2-A022-18C63439D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9328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EA9378-B79F-411D-8DDD-BA8C2D03DE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81E9D3-8CD5-46D7-90D1-9395C285C9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38506-CDBC-4D47-B6B8-A165BC576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D8D2D-F794-460A-9D68-3EEC84875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86D1F-70C4-4821-B233-492255A96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5234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C159A51-FD46-4E27-918B-A7B8EE98A12D}"/>
              </a:ext>
            </a:extLst>
          </p:cNvPr>
          <p:cNvSpPr txBox="1"/>
          <p:nvPr userDrawn="1"/>
        </p:nvSpPr>
        <p:spPr>
          <a:xfrm>
            <a:off x="484870" y="1170169"/>
            <a:ext cx="10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Platinum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F3C94B-767C-4836-A942-67AFAE50935A}"/>
              </a:ext>
            </a:extLst>
          </p:cNvPr>
          <p:cNvSpPr txBox="1"/>
          <p:nvPr userDrawn="1"/>
        </p:nvSpPr>
        <p:spPr>
          <a:xfrm>
            <a:off x="682584" y="3120191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Gold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DB1284-F3C7-412A-A575-89613D7B43D0}"/>
              </a:ext>
            </a:extLst>
          </p:cNvPr>
          <p:cNvSpPr txBox="1"/>
          <p:nvPr userDrawn="1"/>
        </p:nvSpPr>
        <p:spPr>
          <a:xfrm>
            <a:off x="689882" y="5000183"/>
            <a:ext cx="693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Silver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D733141-BEFD-44FB-AF5D-AEA9B239C7F9}"/>
              </a:ext>
            </a:extLst>
          </p:cNvPr>
          <p:cNvSpPr txBox="1"/>
          <p:nvPr userDrawn="1"/>
        </p:nvSpPr>
        <p:spPr>
          <a:xfrm>
            <a:off x="3937240" y="6118567"/>
            <a:ext cx="1276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Community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C70A0D-F94C-40A6-8BF1-E5A469F90A39}"/>
              </a:ext>
            </a:extLst>
          </p:cNvPr>
          <p:cNvCxnSpPr/>
          <p:nvPr userDrawn="1"/>
        </p:nvCxnSpPr>
        <p:spPr>
          <a:xfrm>
            <a:off x="0" y="1717517"/>
            <a:ext cx="12192000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40611E3-2066-4786-838C-8C8D8B0C4EC7}"/>
              </a:ext>
            </a:extLst>
          </p:cNvPr>
          <p:cNvCxnSpPr/>
          <p:nvPr userDrawn="1"/>
        </p:nvCxnSpPr>
        <p:spPr>
          <a:xfrm>
            <a:off x="0" y="4700288"/>
            <a:ext cx="12192000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F5F486C-BFF5-479E-B54A-51358513AF95}"/>
              </a:ext>
            </a:extLst>
          </p:cNvPr>
          <p:cNvCxnSpPr/>
          <p:nvPr userDrawn="1"/>
        </p:nvCxnSpPr>
        <p:spPr>
          <a:xfrm>
            <a:off x="0" y="5803214"/>
            <a:ext cx="12192000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4CD96561-E3E2-44ED-BE43-D3D56E4859A7}"/>
              </a:ext>
            </a:extLst>
          </p:cNvPr>
          <p:cNvSpPr/>
          <p:nvPr userDrawn="1"/>
        </p:nvSpPr>
        <p:spPr>
          <a:xfrm>
            <a:off x="3828583" y="21749"/>
            <a:ext cx="45348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+mj-lt"/>
              </a:rPr>
              <a:t>Thanks to our sponsors!</a:t>
            </a:r>
            <a:endParaRPr lang="en-US" sz="3600" dirty="0">
              <a:latin typeface="+mj-lt"/>
            </a:endParaRPr>
          </a:p>
        </p:txBody>
      </p:sp>
      <p:pic>
        <p:nvPicPr>
          <p:cNvPr id="8" name="Picture 7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C245301D-B52D-5277-755B-E6F030CDC5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091" y="865553"/>
            <a:ext cx="2803005" cy="589799"/>
          </a:xfrm>
          <a:prstGeom prst="rect">
            <a:avLst/>
          </a:prstGeom>
        </p:spPr>
      </p:pic>
      <p:pic>
        <p:nvPicPr>
          <p:cNvPr id="10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0D91693-31EB-5AEA-6AF3-C98F9446469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906" y="733022"/>
            <a:ext cx="3094352" cy="786700"/>
          </a:xfrm>
          <a:prstGeom prst="rect">
            <a:avLst/>
          </a:prstGeom>
        </p:spPr>
      </p:pic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D4CFA708-2EDE-EF93-C63F-9F07470BCC4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298" y="1821333"/>
            <a:ext cx="1899704" cy="830718"/>
          </a:xfrm>
          <a:prstGeom prst="rect">
            <a:avLst/>
          </a:prstGeom>
        </p:spPr>
      </p:pic>
      <p:pic>
        <p:nvPicPr>
          <p:cNvPr id="14" name="Picture 13" descr="Logo&#10;&#10;Description automatically generated with low confidence">
            <a:extLst>
              <a:ext uri="{FF2B5EF4-FFF2-40B4-BE49-F238E27FC236}">
                <a16:creationId xmlns:a16="http://schemas.microsoft.com/office/drawing/2014/main" id="{838CDF6C-0BB2-7DD6-FC37-E090862DA9C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913" y="1806714"/>
            <a:ext cx="2736633" cy="739630"/>
          </a:xfrm>
          <a:prstGeom prst="rect">
            <a:avLst/>
          </a:prstGeom>
        </p:spPr>
      </p:pic>
      <p:pic>
        <p:nvPicPr>
          <p:cNvPr id="17" name="Picture 16" descr="Text&#10;&#10;Description automatically generated with low confidence">
            <a:extLst>
              <a:ext uri="{FF2B5EF4-FFF2-40B4-BE49-F238E27FC236}">
                <a16:creationId xmlns:a16="http://schemas.microsoft.com/office/drawing/2014/main" id="{7010194A-B10F-3ED4-934F-4553A823F17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5440" y="2053428"/>
            <a:ext cx="1877936" cy="638102"/>
          </a:xfrm>
          <a:prstGeom prst="rect">
            <a:avLst/>
          </a:prstGeom>
        </p:spPr>
      </p:pic>
      <p:pic>
        <p:nvPicPr>
          <p:cNvPr id="25" name="Picture 24" descr="Logo, icon&#10;&#10;Description automatically generated">
            <a:extLst>
              <a:ext uri="{FF2B5EF4-FFF2-40B4-BE49-F238E27FC236}">
                <a16:creationId xmlns:a16="http://schemas.microsoft.com/office/drawing/2014/main" id="{4F401485-3160-C1DB-1E97-03B74FD56B4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077" y="2917235"/>
            <a:ext cx="2344362" cy="625163"/>
          </a:xfrm>
          <a:prstGeom prst="rect">
            <a:avLst/>
          </a:prstGeom>
        </p:spPr>
      </p:pic>
      <p:pic>
        <p:nvPicPr>
          <p:cNvPr id="28" name="Picture 27" descr="Logo&#10;&#10;Description automatically generated">
            <a:extLst>
              <a:ext uri="{FF2B5EF4-FFF2-40B4-BE49-F238E27FC236}">
                <a16:creationId xmlns:a16="http://schemas.microsoft.com/office/drawing/2014/main" id="{91FF7C7B-68EC-CBFE-6F21-F29B393B68E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776" y="2809228"/>
            <a:ext cx="2251455" cy="820899"/>
          </a:xfrm>
          <a:prstGeom prst="rect">
            <a:avLst/>
          </a:prstGeom>
        </p:spPr>
      </p:pic>
      <p:pic>
        <p:nvPicPr>
          <p:cNvPr id="30" name="Picture 29" descr="Logo&#10;&#10;Description automatically generated">
            <a:extLst>
              <a:ext uri="{FF2B5EF4-FFF2-40B4-BE49-F238E27FC236}">
                <a16:creationId xmlns:a16="http://schemas.microsoft.com/office/drawing/2014/main" id="{2D976685-FED8-CAF9-83E5-73DE20DECF6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1827" y="2935165"/>
            <a:ext cx="2181031" cy="588878"/>
          </a:xfrm>
          <a:prstGeom prst="rect">
            <a:avLst/>
          </a:prstGeom>
        </p:spPr>
      </p:pic>
      <p:pic>
        <p:nvPicPr>
          <p:cNvPr id="32" name="Picture 31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609FD2C7-EC8F-2800-99D1-04F477DE9AEC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725" y="3828296"/>
            <a:ext cx="1853163" cy="625163"/>
          </a:xfrm>
          <a:prstGeom prst="rect">
            <a:avLst/>
          </a:prstGeom>
        </p:spPr>
      </p:pic>
      <p:pic>
        <p:nvPicPr>
          <p:cNvPr id="34" name="Picture 33" descr="Logo&#10;&#10;Description automatically generated">
            <a:extLst>
              <a:ext uri="{FF2B5EF4-FFF2-40B4-BE49-F238E27FC236}">
                <a16:creationId xmlns:a16="http://schemas.microsoft.com/office/drawing/2014/main" id="{1EA1897C-F412-1E2C-3840-2356818AE16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817" y="3783204"/>
            <a:ext cx="2790361" cy="735688"/>
          </a:xfrm>
          <a:prstGeom prst="rect">
            <a:avLst/>
          </a:prstGeom>
        </p:spPr>
      </p:pic>
      <p:pic>
        <p:nvPicPr>
          <p:cNvPr id="38" name="Picture 37" descr="Text&#10;&#10;Description automatically generated">
            <a:extLst>
              <a:ext uri="{FF2B5EF4-FFF2-40B4-BE49-F238E27FC236}">
                <a16:creationId xmlns:a16="http://schemas.microsoft.com/office/drawing/2014/main" id="{015AF90A-37D1-43DD-D375-97FBD58BA27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005" y="3859000"/>
            <a:ext cx="1816270" cy="700440"/>
          </a:xfrm>
          <a:prstGeom prst="rect">
            <a:avLst/>
          </a:prstGeom>
        </p:spPr>
      </p:pic>
      <p:pic>
        <p:nvPicPr>
          <p:cNvPr id="42" name="Picture 41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E456D572-E269-C317-3E79-337AD24B6C26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687" y="5022181"/>
            <a:ext cx="1503458" cy="423702"/>
          </a:xfrm>
          <a:prstGeom prst="rect">
            <a:avLst/>
          </a:prstGeom>
        </p:spPr>
      </p:pic>
      <p:pic>
        <p:nvPicPr>
          <p:cNvPr id="44" name="Picture 43" descr="Icon&#10;&#10;Description automatically generated with low confidence">
            <a:extLst>
              <a:ext uri="{FF2B5EF4-FFF2-40B4-BE49-F238E27FC236}">
                <a16:creationId xmlns:a16="http://schemas.microsoft.com/office/drawing/2014/main" id="{2C173859-525C-3411-9DCF-99353E538ADF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0055" y="5045049"/>
            <a:ext cx="1062343" cy="369330"/>
          </a:xfrm>
          <a:prstGeom prst="rect">
            <a:avLst/>
          </a:prstGeom>
        </p:spPr>
      </p:pic>
      <p:pic>
        <p:nvPicPr>
          <p:cNvPr id="46" name="Picture 45" descr="Logo&#10;&#10;Description automatically generated">
            <a:extLst>
              <a:ext uri="{FF2B5EF4-FFF2-40B4-BE49-F238E27FC236}">
                <a16:creationId xmlns:a16="http://schemas.microsoft.com/office/drawing/2014/main" id="{E8A23959-2129-B86D-A75D-24B4625D794C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629" y="5100213"/>
            <a:ext cx="1581589" cy="291573"/>
          </a:xfrm>
          <a:prstGeom prst="rect">
            <a:avLst/>
          </a:prstGeom>
        </p:spPr>
      </p:pic>
      <p:pic>
        <p:nvPicPr>
          <p:cNvPr id="48" name="Picture 47" descr="Shape&#10;&#10;Description automatically generated with medium confidence">
            <a:extLst>
              <a:ext uri="{FF2B5EF4-FFF2-40B4-BE49-F238E27FC236}">
                <a16:creationId xmlns:a16="http://schemas.microsoft.com/office/drawing/2014/main" id="{808912AB-B172-3BA3-74C2-F097B5568BA8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56" y="6117382"/>
            <a:ext cx="1760714" cy="424188"/>
          </a:xfrm>
          <a:prstGeom prst="rect">
            <a:avLst/>
          </a:prstGeom>
        </p:spPr>
      </p:pic>
      <p:pic>
        <p:nvPicPr>
          <p:cNvPr id="50" name="Picture 49" descr="Text, company name&#10;&#10;Description automatically generated">
            <a:extLst>
              <a:ext uri="{FF2B5EF4-FFF2-40B4-BE49-F238E27FC236}">
                <a16:creationId xmlns:a16="http://schemas.microsoft.com/office/drawing/2014/main" id="{C23DFE27-0D6A-B73E-ABA8-F9FD51345D03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632" y="5957176"/>
            <a:ext cx="1531274" cy="803919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D25BC0CC-FEA3-C384-F4D2-8B1FE38E17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 t="39611" b="39604"/>
          <a:stretch/>
        </p:blipFill>
        <p:spPr>
          <a:xfrm>
            <a:off x="8834408" y="6019703"/>
            <a:ext cx="2757611" cy="5731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C8D04D-14FD-A441-F8D1-55B279BBA7D5}"/>
              </a:ext>
            </a:extLst>
          </p:cNvPr>
          <p:cNvSpPr txBox="1"/>
          <p:nvPr userDrawn="1"/>
        </p:nvSpPr>
        <p:spPr>
          <a:xfrm>
            <a:off x="7397613" y="6125753"/>
            <a:ext cx="1408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Organized by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C633B3-D0E6-FCB6-FD64-CAC5A20665CF}"/>
              </a:ext>
            </a:extLst>
          </p:cNvPr>
          <p:cNvSpPr txBox="1"/>
          <p:nvPr userDrawn="1"/>
        </p:nvSpPr>
        <p:spPr>
          <a:xfrm>
            <a:off x="494957" y="6114968"/>
            <a:ext cx="108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SharePint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0D1096-E2E4-C166-48D5-37245C2DC3DC}"/>
              </a:ext>
            </a:extLst>
          </p:cNvPr>
          <p:cNvCxnSpPr>
            <a:cxnSpLocks/>
          </p:cNvCxnSpPr>
          <p:nvPr userDrawn="1"/>
        </p:nvCxnSpPr>
        <p:spPr>
          <a:xfrm>
            <a:off x="3828583" y="5803214"/>
            <a:ext cx="0" cy="1054786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53099C6-6762-A001-4D2D-7B55567856F4}"/>
              </a:ext>
            </a:extLst>
          </p:cNvPr>
          <p:cNvCxnSpPr>
            <a:cxnSpLocks/>
          </p:cNvCxnSpPr>
          <p:nvPr userDrawn="1"/>
        </p:nvCxnSpPr>
        <p:spPr>
          <a:xfrm>
            <a:off x="7336378" y="5802083"/>
            <a:ext cx="0" cy="1054786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293B19B6-69DD-58C9-0C9C-87629ACC3D2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5853" y="2853134"/>
            <a:ext cx="1888239" cy="698649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873D737C-66FC-153F-D300-4607D7B59076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0218" y="4764019"/>
            <a:ext cx="1790764" cy="84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353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02B8A-5084-18DE-6EAC-9D95E5912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663D6-4918-E99A-9150-231FEECF2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CB5FF-B7EB-DB48-A35D-D5F57C1BD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80C56-8DDB-1C7E-F3A2-4F63287EE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F29F9-F248-4673-73AD-89EA60F00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4666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4F701-50AB-EBA7-C298-A0216C50B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77361-5510-849C-7CB5-8DC9D3634D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8D376F-D968-D429-8961-3F5CB6231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3ADA1-2B90-0A8C-6414-47275B85E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B6E6B8-DD6E-C589-1719-D3A25603D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340FDE-1008-ABE5-8903-9D1B8E817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1264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FC742-0548-C173-9CFB-DBCBB9022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9B72C-F6F3-B811-9A9E-1B75706D0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028DA1-AA1D-24FC-834B-9809A1497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FC11F-DC94-2430-0F6B-D9DD8C92A2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67AEAA-8751-616E-7D8F-F388ED8BD2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39CAB0-3005-E44C-9B43-5CF290D27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9E19DA-4A87-E268-FBAD-97E9EAA58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66384-3627-71FD-CC29-C0B5B8A58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70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A729B-DDD2-843E-641B-4A6BBFA21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349D37-6D4F-EC70-868A-0DC039172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7904E7-7F3A-3DAB-CF28-C4E414D49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C8CD2-5D6F-229C-51E3-1AC214D83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53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65FFAA-69F7-759C-BD3E-F4278B11F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ABE6D5-F004-98E8-4B8F-2EF2C0C32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EC4D3-3B3D-DDCA-3546-DE8563B95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1086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82FF7-8FA7-D44D-2194-06E3F99CB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1A4A6-8134-8BD1-7C5E-A198C932B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5DBF85-7EB7-4A69-D1BF-4AB6C7921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E4430-A607-A3C0-4304-B44C0C4E9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0D5FA6-C6D8-0885-7B8C-B879EC68B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C044B-5DFD-CF4B-8C3C-158C7AE25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834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16B61-D9F8-D7CC-83A7-2EE22D9C5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0B87F9-0140-35B2-3B15-81DE44DEC6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5FDA19-D0FC-8BF6-0E78-1FEB58E3A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FA131C-5E6F-5614-D94F-23068B14D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1173E4-C6FC-E5CA-BDF7-E43AFFEA4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FB5EB-96EB-BEAC-2265-A54B07072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5516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919869-7A09-F168-7B3C-3E8305220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B4BB66-59E4-EFFB-5F1E-01299137D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E9C0F-7727-E547-CE76-BF878A9481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8C8C8-6BB6-4F9D-AF46-D0EB244E47ED}" type="datetimeFigureOut">
              <a:rPr lang="en-CA" smtClean="0"/>
              <a:t>2022-10-07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AB34F-E3D2-194E-D9FF-3DBBCACBFF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5801F-9AE3-8D66-D26A-4CD4BD88D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DDF41-D3E9-4CB2-BE84-881B87F4A69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2667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B8E6BD-B889-44BB-8176-4C3B51046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C8B00-2D34-4D03-941D-9331D5DA74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B7228-8E13-4920-89F6-1265033F7B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1D1D1-4BD3-45E6-8FE4-A93D8D9FC51D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9CD08-07DE-401A-8F16-B1D74B2AE0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922BC-78EC-423A-B1E1-EB8DEB0347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675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hyperlink" Target="https://about.me/vincentbiret" TargetMode="Externa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green, outdoor, vegetable&#10;&#10;Description automatically generated">
            <a:extLst>
              <a:ext uri="{FF2B5EF4-FFF2-40B4-BE49-F238E27FC236}">
                <a16:creationId xmlns:a16="http://schemas.microsoft.com/office/drawing/2014/main" id="{81E00BF9-C585-43C3-9AE5-FD970EEA75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6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96ACED-9F6B-4CC5-A927-FB932E0FA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3764612"/>
            <a:ext cx="5442280" cy="225621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D57431-B9C6-41F6-B667-3C3A043B5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" y="4025589"/>
            <a:ext cx="4610932" cy="141583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Turbocharge your API integration with Microsoft </a:t>
            </a:r>
            <a:r>
              <a:rPr lang="en-US" sz="2800" dirty="0" err="1"/>
              <a:t>Kiota</a:t>
            </a:r>
            <a:endParaRPr lang="en-US" sz="28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E286497-9A18-45C7-B93D-5144B73AF8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8" y="5441429"/>
            <a:ext cx="4610933" cy="379507"/>
          </a:xfrm>
        </p:spPr>
        <p:txBody>
          <a:bodyPr>
            <a:normAutofit/>
          </a:bodyPr>
          <a:lstStyle/>
          <a:p>
            <a:pPr algn="l"/>
            <a:r>
              <a:rPr lang="en-US" sz="1400" dirty="0"/>
              <a:t>Vincent Biret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0D0CCD-C7D5-46E0-BE6C-897863DE5180}"/>
              </a:ext>
            </a:extLst>
          </p:cNvPr>
          <p:cNvSpPr txBox="1"/>
          <p:nvPr/>
        </p:nvSpPr>
        <p:spPr>
          <a:xfrm>
            <a:off x="306092" y="6281800"/>
            <a:ext cx="386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CollabDays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Belgium 2022 by BIWUG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7026D2-2D51-4162-B8CF-B65991330AC4}"/>
              </a:ext>
            </a:extLst>
          </p:cNvPr>
          <p:cNvSpPr/>
          <p:nvPr/>
        </p:nvSpPr>
        <p:spPr>
          <a:xfrm>
            <a:off x="9334706" y="512130"/>
            <a:ext cx="2378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#CollabDaysBE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F66B2B0-E070-5E3F-F2E7-FDEFB98E0E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57175" y="4004978"/>
            <a:ext cx="2755939" cy="201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705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1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23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25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27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8CB644-F5CF-26FC-8926-8089FCA8A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7689" y="3071183"/>
            <a:ext cx="9910296" cy="25900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CE1C8D-73B7-F30B-7D9C-06138304A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7688" y="1553518"/>
            <a:ext cx="9910295" cy="12817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Creating To-Do tasks for GitHub pull requests</a:t>
            </a:r>
          </a:p>
        </p:txBody>
      </p:sp>
      <p:sp>
        <p:nvSpPr>
          <p:cNvPr id="39" name="Rectangle 29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417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48CF1A5-DE73-93EC-A7B1-79C70DF69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7689" y="3071183"/>
            <a:ext cx="9910296" cy="25900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734D24-590B-0458-8E0C-25606492F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7688" y="1553518"/>
            <a:ext cx="9910295" cy="1281733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71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43EDBC-56C4-4E6A-C01F-1ECA2D306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Roadmap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81937-E8A3-139F-642B-2C06751F4E1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3660" y="2599509"/>
            <a:ext cx="10143668" cy="3435531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r>
              <a:rPr lang="en-US" dirty="0"/>
              <a:t>Microsoft Graph</a:t>
            </a:r>
          </a:p>
          <a:p>
            <a:pPr lvl="1"/>
            <a:r>
              <a:rPr lang="en-US" sz="2800" dirty="0"/>
              <a:t>Integration in Graph Explorer</a:t>
            </a:r>
          </a:p>
          <a:p>
            <a:pPr lvl="1"/>
            <a:r>
              <a:rPr lang="en-US" sz="2800" dirty="0"/>
              <a:t>Metadata fixes (models trim)</a:t>
            </a:r>
          </a:p>
          <a:p>
            <a:pPr lvl="1"/>
            <a:r>
              <a:rPr lang="en-US" sz="2800" dirty="0"/>
              <a:t>General availability of </a:t>
            </a:r>
            <a:r>
              <a:rPr lang="en-US" sz="2800" dirty="0" err="1"/>
              <a:t>kiota</a:t>
            </a:r>
            <a:r>
              <a:rPr lang="en-US" sz="2800" dirty="0"/>
              <a:t> based SDKs</a:t>
            </a:r>
          </a:p>
          <a:p>
            <a:pPr lvl="1"/>
            <a:endParaRPr lang="en-US" sz="2800" dirty="0"/>
          </a:p>
          <a:p>
            <a:r>
              <a:rPr lang="en-US" dirty="0" err="1"/>
              <a:t>Kiota</a:t>
            </a:r>
            <a:endParaRPr lang="en-US" dirty="0"/>
          </a:p>
          <a:p>
            <a:pPr lvl="1"/>
            <a:r>
              <a:rPr lang="en-US" sz="2800" dirty="0"/>
              <a:t>General availability of existing languages</a:t>
            </a:r>
          </a:p>
          <a:p>
            <a:pPr lvl="1"/>
            <a:r>
              <a:rPr lang="en-US" sz="2800" dirty="0"/>
              <a:t>More languages support</a:t>
            </a:r>
          </a:p>
          <a:p>
            <a:pPr lvl="1"/>
            <a:r>
              <a:rPr lang="en-US" sz="2800" dirty="0"/>
              <a:t>General availability of </a:t>
            </a:r>
            <a:r>
              <a:rPr lang="en-US" sz="2800" dirty="0" err="1"/>
              <a:t>Kiota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471634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F6BF70-C7D1-4AF9-8DB4-BEEB8A9C3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0C2BB-DD61-1B50-AB3F-E419042E6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097280"/>
            <a:ext cx="3796306" cy="46662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Call to actions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C66A8B6-1F6E-4FCC-93B9-B9986B6FD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576" y="5945955"/>
            <a:ext cx="12109423" cy="525780"/>
            <a:chOff x="82576" y="5945955"/>
            <a:chExt cx="12109423" cy="52578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AF7C4FD-65AD-4BBE-886A-D2E923F9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103361" y="6131892"/>
              <a:ext cx="524256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BA8278B-6DF7-481F-B1FA-FFE7D6C3C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5998176" y="277912"/>
              <a:ext cx="524256" cy="1186339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0DCEC3F8-19C1-D738-6CEF-C4E70C0C17E2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126464025"/>
              </p:ext>
            </p:extLst>
          </p:nvPr>
        </p:nvGraphicFramePr>
        <p:xfrm>
          <a:off x="5431536" y="1014153"/>
          <a:ext cx="5918184" cy="4979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527356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ign lit up at night&#10;&#10;Description automatically generated">
            <a:extLst>
              <a:ext uri="{FF2B5EF4-FFF2-40B4-BE49-F238E27FC236}">
                <a16:creationId xmlns:a16="http://schemas.microsoft.com/office/drawing/2014/main" id="{67976CF7-DA28-4196-9BE8-57773B3D90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6096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6119F1-8926-4CE5-A75B-E65D052FA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7969" y="2209800"/>
            <a:ext cx="6024041" cy="733425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-US" dirty="0"/>
              <a:t>https://collabdays.be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FE95CF-9998-4C7E-8970-62C4BAE6D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10300" y="2970213"/>
            <a:ext cx="3521710" cy="558799"/>
          </a:xfrm>
        </p:spPr>
        <p:txBody>
          <a:bodyPr anchor="ctr">
            <a:normAutofit fontScale="70000" lnSpcReduction="20000"/>
          </a:bodyPr>
          <a:lstStyle/>
          <a:p>
            <a:pPr algn="r"/>
            <a:r>
              <a:rPr lang="en-US" b="1" dirty="0"/>
              <a:t>Please rate this session and have a chance to win an awesome prize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58BE1B-A733-3A77-21A8-C4BBD306F3D0}"/>
              </a:ext>
            </a:extLst>
          </p:cNvPr>
          <p:cNvSpPr/>
          <p:nvPr/>
        </p:nvSpPr>
        <p:spPr>
          <a:xfrm>
            <a:off x="9380656" y="5814731"/>
            <a:ext cx="2378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#CollabDaysBE</a:t>
            </a:r>
          </a:p>
        </p:txBody>
      </p:sp>
      <p:pic>
        <p:nvPicPr>
          <p:cNvPr id="10" name="Picture 9" descr="Qr code&#10;&#10;Description automatically generated">
            <a:extLst>
              <a:ext uri="{FF2B5EF4-FFF2-40B4-BE49-F238E27FC236}">
                <a16:creationId xmlns:a16="http://schemas.microsoft.com/office/drawing/2014/main" id="{E1DCB8FD-5C79-D2A7-FEB0-FBC11A0E4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2955" y="1908807"/>
            <a:ext cx="1830159" cy="183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194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E9F8FC2-353B-4163-8FE2-C77567F635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96" b="1366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94BA4DD-850E-2DB7-5960-C00D0FB81505}"/>
              </a:ext>
            </a:extLst>
          </p:cNvPr>
          <p:cNvSpPr/>
          <p:nvPr/>
        </p:nvSpPr>
        <p:spPr>
          <a:xfrm>
            <a:off x="9334706" y="512130"/>
            <a:ext cx="2378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#CollabDaysBE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9FFF53C-8888-5BD5-D909-19F15999C0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57175" y="4004978"/>
            <a:ext cx="2755939" cy="201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04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F47072-64D8-3243-8268-10AE4A935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Vincent Biret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35E6A5-B567-725A-3832-DA1910BEF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Microsoft Graph Senior Software Developer</a:t>
            </a:r>
          </a:p>
          <a:p>
            <a:endParaRPr lang="en-US" sz="2200" dirty="0"/>
          </a:p>
          <a:p>
            <a:r>
              <a:rPr lang="en-US" sz="2200" dirty="0"/>
              <a:t>Lead developer for Microsoft </a:t>
            </a:r>
            <a:r>
              <a:rPr lang="en-US" sz="2200" dirty="0" err="1"/>
              <a:t>Kiota</a:t>
            </a:r>
            <a:endParaRPr lang="en-US" sz="2200" dirty="0"/>
          </a:p>
          <a:p>
            <a:endParaRPr lang="en-US" sz="2200" dirty="0"/>
          </a:p>
          <a:p>
            <a:r>
              <a:rPr lang="en-US" sz="2200" dirty="0">
                <a:hlinkClick r:id="rId2"/>
              </a:rPr>
              <a:t>https://about.me/vincentbiret</a:t>
            </a:r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Montréal </a:t>
            </a:r>
            <a:r>
              <a:rPr lang="en-CA" sz="2200" dirty="0"/>
              <a:t>🍁</a:t>
            </a:r>
            <a:endParaRPr lang="en-US" sz="2200" dirty="0"/>
          </a:p>
        </p:txBody>
      </p:sp>
      <p:pic>
        <p:nvPicPr>
          <p:cNvPr id="8" name="Content Placeholder 7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488DE7C9-EC8A-AAF4-5209-2BEB00579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29775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732F49-F7C8-CBB2-F0DA-DE7D5076E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CA" sz="5400"/>
              <a:t>Agenda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ACD96E-B472-C60A-E220-1A70A7E5E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en-CA" sz="4000" dirty="0"/>
              <a:t>Introduction</a:t>
            </a:r>
          </a:p>
          <a:p>
            <a:r>
              <a:rPr lang="en-CA" sz="4000" dirty="0" err="1"/>
              <a:t>Kiota</a:t>
            </a:r>
            <a:endParaRPr lang="en-CA" sz="4000" dirty="0"/>
          </a:p>
          <a:p>
            <a:r>
              <a:rPr lang="en-CA" sz="4000" dirty="0"/>
              <a:t>Demo</a:t>
            </a:r>
          </a:p>
          <a:p>
            <a:r>
              <a:rPr lang="en-CA" sz="40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456561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AADAEC0-1881-63F6-5DEF-1F75ABF0F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Pizza Analogy for calling APIs</a:t>
            </a:r>
            <a:endParaRPr lang="en-CA" dirty="0"/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3154848E-997E-4A97-A76E-5EF833CFB3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3840984"/>
              </p:ext>
            </p:extLst>
          </p:nvPr>
        </p:nvGraphicFramePr>
        <p:xfrm>
          <a:off x="838200" y="1825625"/>
          <a:ext cx="10515600" cy="3337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87782126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5804820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8958599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12330001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040569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70C0"/>
                          </a:solidFill>
                        </a:rPr>
                        <a:t>Native Client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70C0"/>
                          </a:solidFill>
                        </a:rPr>
                        <a:t>Core client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70C0"/>
                          </a:solidFill>
                        </a:rPr>
                        <a:t>Self-Served client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70C0"/>
                          </a:solidFill>
                        </a:rPr>
                        <a:t>Packaged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8886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Middleware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Middleware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Middleware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Middleware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r>
                        <a:rPr lang="en-CA" dirty="0"/>
                        <a:t>Core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4359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Authentication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Authentication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Authentication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Authentication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2715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Models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Models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Models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Models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4">
                  <a:txBody>
                    <a:bodyPr/>
                    <a:lstStyle/>
                    <a:p>
                      <a:r>
                        <a:rPr lang="en-CA" dirty="0"/>
                        <a:t>Service Library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285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Requests Factories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Requests Factories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Requests Factories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Requests Factories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509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Serialization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Serialization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Serialization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Serialization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622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Packaging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Packaging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Packaging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Packaging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0258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70C0"/>
                          </a:solidFill>
                        </a:rPr>
                        <a:t>From Scratch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70C0"/>
                          </a:solidFill>
                        </a:rPr>
                        <a:t>Buy Pizza dough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70C0"/>
                          </a:solidFill>
                        </a:rPr>
                        <a:t>Pick-up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70C0"/>
                          </a:solidFill>
                        </a:rPr>
                        <a:t>Delivery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endParaRPr lang="en-CA" dirty="0"/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2725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CA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0633476"/>
                  </a:ext>
                </a:extLst>
              </a:tr>
            </a:tbl>
          </a:graphicData>
        </a:graphic>
      </p:graphicFrame>
      <p:pic>
        <p:nvPicPr>
          <p:cNvPr id="13" name="Picture 12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401F25E5-5442-A773-4075-A7C7137787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9" r="13088"/>
          <a:stretch/>
        </p:blipFill>
        <p:spPr>
          <a:xfrm>
            <a:off x="892732" y="5121098"/>
            <a:ext cx="1507568" cy="1306902"/>
          </a:xfrm>
          <a:prstGeom prst="rect">
            <a:avLst/>
          </a:prstGeom>
        </p:spPr>
      </p:pic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4C904944-9BE6-0F7C-A251-99366799AB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76" r="16636"/>
          <a:stretch/>
        </p:blipFill>
        <p:spPr bwMode="auto">
          <a:xfrm>
            <a:off x="2998472" y="5121098"/>
            <a:ext cx="1507568" cy="1306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05AC9D35-AADD-975C-37B9-28515A9DF4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4" r="15963"/>
          <a:stretch/>
        </p:blipFill>
        <p:spPr bwMode="auto">
          <a:xfrm>
            <a:off x="5104212" y="5121841"/>
            <a:ext cx="1507569" cy="1305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ee the source image">
            <a:extLst>
              <a:ext uri="{FF2B5EF4-FFF2-40B4-BE49-F238E27FC236}">
                <a16:creationId xmlns:a16="http://schemas.microsoft.com/office/drawing/2014/main" id="{C5C8B69A-5B32-A01A-CF90-B2BF377A60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09"/>
          <a:stretch/>
        </p:blipFill>
        <p:spPr bwMode="auto">
          <a:xfrm>
            <a:off x="7209952" y="5121841"/>
            <a:ext cx="1507569" cy="1305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040B790-2B36-6B39-AFF0-07386D4E3FD7}"/>
              </a:ext>
            </a:extLst>
          </p:cNvPr>
          <p:cNvSpPr/>
          <p:nvPr/>
        </p:nvSpPr>
        <p:spPr>
          <a:xfrm>
            <a:off x="2828331" y="1381125"/>
            <a:ext cx="2124075" cy="3581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1CE706-5037-A9F1-4B59-C67D0D964DBB}"/>
              </a:ext>
            </a:extLst>
          </p:cNvPr>
          <p:cNvSpPr/>
          <p:nvPr/>
        </p:nvSpPr>
        <p:spPr>
          <a:xfrm>
            <a:off x="6924675" y="1370579"/>
            <a:ext cx="2124075" cy="3581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28CC1D-B6DD-CF6C-50F4-762A90DF2714}"/>
              </a:ext>
            </a:extLst>
          </p:cNvPr>
          <p:cNvSpPr/>
          <p:nvPr/>
        </p:nvSpPr>
        <p:spPr>
          <a:xfrm>
            <a:off x="4916869" y="1371600"/>
            <a:ext cx="2124075" cy="3581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7FD60D6-8A65-F98E-9A3F-F8AC0D144421}"/>
              </a:ext>
            </a:extLst>
          </p:cNvPr>
          <p:cNvSpPr/>
          <p:nvPr/>
        </p:nvSpPr>
        <p:spPr>
          <a:xfrm>
            <a:off x="4800600" y="1562099"/>
            <a:ext cx="2190750" cy="49307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2768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FA54360-0B7F-85AA-E677-B6101C098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CA" sz="5400"/>
              <a:t>Why generate clients?</a:t>
            </a:r>
          </a:p>
        </p:txBody>
      </p:sp>
      <p:grpSp>
        <p:nvGrpSpPr>
          <p:cNvPr id="19" name="Group 11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5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C73B2AC-4670-A7E4-0D85-68561F831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en-CA" sz="3600" dirty="0"/>
              <a:t>Models &amp; serialization</a:t>
            </a:r>
          </a:p>
          <a:p>
            <a:r>
              <a:rPr lang="en-CA" sz="3600" dirty="0"/>
              <a:t>Chained-style API to build requests</a:t>
            </a:r>
          </a:p>
          <a:p>
            <a:r>
              <a:rPr lang="en-CA" sz="3600" dirty="0"/>
              <a:t>Standardizes the approach</a:t>
            </a:r>
          </a:p>
          <a:p>
            <a:r>
              <a:rPr lang="en-CA" sz="3600" dirty="0"/>
              <a:t>Automates repetitive work</a:t>
            </a:r>
          </a:p>
          <a:p>
            <a:r>
              <a:rPr lang="en-CA" sz="3600" dirty="0"/>
              <a:t>Better quality clients and applications</a:t>
            </a:r>
          </a:p>
        </p:txBody>
      </p:sp>
    </p:spTree>
    <p:extLst>
      <p:ext uri="{BB962C8B-B14F-4D97-AF65-F5344CB8AC3E}">
        <p14:creationId xmlns:p14="http://schemas.microsoft.com/office/powerpoint/2010/main" val="1370129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ADB978-73F2-BF70-5F0C-6F627398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CA" sz="5400" dirty="0"/>
              <a:t>Microsoft </a:t>
            </a:r>
            <a:r>
              <a:rPr lang="en-CA" sz="5400" dirty="0" err="1"/>
              <a:t>Kiota</a:t>
            </a:r>
            <a:endParaRPr lang="en-CA" sz="5400" dirty="0"/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529DDB1D-9927-B6C1-F9FA-4F5F0052688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35094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B57B8A-EC46-001E-0ABA-1C5374200E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595438"/>
            <a:ext cx="3264408" cy="1908215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Kiota</a:t>
            </a:r>
            <a:r>
              <a:rPr lang="en-US" dirty="0"/>
              <a:t> is a lightweight, low-maintenance </a:t>
            </a:r>
            <a:r>
              <a:rPr lang="en-US" dirty="0">
                <a:solidFill>
                  <a:schemeClr val="accent1"/>
                </a:solidFill>
              </a:rPr>
              <a:t>OpenAPI-based code generator </a:t>
            </a:r>
            <a:r>
              <a:rPr lang="en-US" dirty="0"/>
              <a:t>for quickly and easily creating clients for HTTP APIs.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8F751B-1649-44F5-FB27-F4AF45FCDD9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51782"/>
            <a:ext cx="3264408" cy="23955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Creates clients that are: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Easy to use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Secure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Flexible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Resilient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Performant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BD6A575-E2C7-97BC-C2AE-F42B97D7859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24800" y="2351782"/>
            <a:ext cx="3681983" cy="23955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What’s new? </a:t>
            </a:r>
          </a:p>
          <a:p>
            <a:r>
              <a:rPr lang="en-US" dirty="0"/>
              <a:t>Improved developer experience</a:t>
            </a:r>
          </a:p>
          <a:p>
            <a:r>
              <a:rPr lang="en-US" dirty="0"/>
              <a:t>More languages support</a:t>
            </a:r>
          </a:p>
          <a:p>
            <a:r>
              <a:rPr lang="en-US" dirty="0"/>
              <a:t>More support for API features</a:t>
            </a:r>
          </a:p>
          <a:p>
            <a:r>
              <a:rPr lang="en-US" dirty="0"/>
              <a:t>Self-serve experience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62DA2B8-1881-96B0-B801-D0AEDFC67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383334"/>
            <a:ext cx="11018520" cy="701731"/>
          </a:xfrm>
        </p:spPr>
        <p:txBody>
          <a:bodyPr/>
          <a:lstStyle/>
          <a:p>
            <a:r>
              <a:rPr lang="en-CA" dirty="0" err="1"/>
              <a:t>Kiota</a:t>
            </a:r>
            <a:r>
              <a:rPr lang="en-CA" dirty="0"/>
              <a:t> in a nutshell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09B66BC8-AFE8-B28F-B04A-2EBA75A3B7A3}"/>
              </a:ext>
            </a:extLst>
          </p:cNvPr>
          <p:cNvSpPr/>
          <p:nvPr/>
        </p:nvSpPr>
        <p:spPr>
          <a:xfrm>
            <a:off x="0" y="1038225"/>
            <a:ext cx="7562850" cy="70173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CE64173C-D814-924A-A3EF-A9A69A4F30B3}"/>
              </a:ext>
            </a:extLst>
          </p:cNvPr>
          <p:cNvSpPr/>
          <p:nvPr/>
        </p:nvSpPr>
        <p:spPr>
          <a:xfrm rot="16200000">
            <a:off x="9272588" y="3938586"/>
            <a:ext cx="2628899" cy="3209925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38244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DC7161-A183-745D-75C3-B6BED8AE5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CA" dirty="0" err="1"/>
              <a:t>Kiota</a:t>
            </a:r>
            <a:r>
              <a:rPr lang="en-CA" dirty="0"/>
              <a:t>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2785E-7BA7-20FB-2B50-64F9F9AB7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3FA2412-F3BD-50DF-852B-0E47BDF859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8066206"/>
              </p:ext>
            </p:extLst>
          </p:nvPr>
        </p:nvGraphicFramePr>
        <p:xfrm>
          <a:off x="643467" y="1782981"/>
          <a:ext cx="10905066" cy="4393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3821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605</Words>
  <Application>Microsoft Office PowerPoint</Application>
  <PresentationFormat>Widescreen</PresentationFormat>
  <Paragraphs>134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1_Office Theme</vt:lpstr>
      <vt:lpstr>Turbocharge your API integration with Microsoft Kiota</vt:lpstr>
      <vt:lpstr>PowerPoint Presentation</vt:lpstr>
      <vt:lpstr>Vincent Biret</vt:lpstr>
      <vt:lpstr>Agenda</vt:lpstr>
      <vt:lpstr>The Pizza Analogy for calling APIs</vt:lpstr>
      <vt:lpstr>Why generate clients?</vt:lpstr>
      <vt:lpstr>Microsoft Kiota</vt:lpstr>
      <vt:lpstr>Kiota in a nutshell</vt:lpstr>
      <vt:lpstr>Kiota flow</vt:lpstr>
      <vt:lpstr>Demo</vt:lpstr>
      <vt:lpstr>Conclusion</vt:lpstr>
      <vt:lpstr>Roadmap</vt:lpstr>
      <vt:lpstr>Call to actions</vt:lpstr>
      <vt:lpstr>https://collabdays.be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Vincent Biret</dc:creator>
  <cp:lastModifiedBy>Vincent Biret</cp:lastModifiedBy>
  <cp:revision>1</cp:revision>
  <dcterms:created xsi:type="dcterms:W3CDTF">2022-10-06T17:40:53Z</dcterms:created>
  <dcterms:modified xsi:type="dcterms:W3CDTF">2022-10-07T20:12:09Z</dcterms:modified>
</cp:coreProperties>
</file>

<file path=docProps/thumbnail.jpeg>
</file>